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70" r:id="rId5"/>
    <p:sldId id="269" r:id="rId6"/>
    <p:sldId id="271" r:id="rId7"/>
    <p:sldId id="272" r:id="rId8"/>
    <p:sldId id="273" r:id="rId9"/>
    <p:sldId id="274" r:id="rId10"/>
    <p:sldId id="27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2F2F6"/>
    <a:srgbClr val="C7D5ED"/>
    <a:srgbClr val="EAEBF1"/>
    <a:srgbClr val="18124C"/>
    <a:srgbClr val="FF5757"/>
    <a:srgbClr val="5A491D"/>
    <a:srgbClr val="FF4545"/>
    <a:srgbClr val="7D2A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325545-5A0D-4503-BCEE-269AC0F572AE}" v="6" dt="2022-06-21T09:29:39.3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13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154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etawat Lapsongpon" userId="2b0a6076-cef5-4cd3-a69e-6c987573ea1a" providerId="ADAL" clId="{A0325545-5A0D-4503-BCEE-269AC0F572AE}"/>
    <pc:docChg chg="undo custSel addSld modSld">
      <pc:chgData name="Teetawat Lapsongpon" userId="2b0a6076-cef5-4cd3-a69e-6c987573ea1a" providerId="ADAL" clId="{A0325545-5A0D-4503-BCEE-269AC0F572AE}" dt="2022-06-21T09:30:19.751" v="27" actId="478"/>
      <pc:docMkLst>
        <pc:docMk/>
      </pc:docMkLst>
      <pc:sldChg chg="addSp delSp modSp mod">
        <pc:chgData name="Teetawat Lapsongpon" userId="2b0a6076-cef5-4cd3-a69e-6c987573ea1a" providerId="ADAL" clId="{A0325545-5A0D-4503-BCEE-269AC0F572AE}" dt="2022-06-21T09:29:55.648" v="22" actId="6549"/>
        <pc:sldMkLst>
          <pc:docMk/>
          <pc:sldMk cId="588819721" sldId="269"/>
        </pc:sldMkLst>
        <pc:spChg chg="add mod">
          <ac:chgData name="Teetawat Lapsongpon" userId="2b0a6076-cef5-4cd3-a69e-6c987573ea1a" providerId="ADAL" clId="{A0325545-5A0D-4503-BCEE-269AC0F572AE}" dt="2022-06-21T09:29:55.648" v="22" actId="6549"/>
          <ac:spMkLst>
            <pc:docMk/>
            <pc:sldMk cId="588819721" sldId="269"/>
            <ac:spMk id="4" creationId="{65A75963-2FBB-BE4C-DD90-ED0F9329AA96}"/>
          </ac:spMkLst>
        </pc:spChg>
        <pc:spChg chg="del">
          <ac:chgData name="Teetawat Lapsongpon" userId="2b0a6076-cef5-4cd3-a69e-6c987573ea1a" providerId="ADAL" clId="{A0325545-5A0D-4503-BCEE-269AC0F572AE}" dt="2022-06-21T09:29:39.354" v="20"/>
          <ac:spMkLst>
            <pc:docMk/>
            <pc:sldMk cId="588819721" sldId="269"/>
            <ac:spMk id="5" creationId="{DE9A8B8B-F0FF-6450-E11A-D7643461D552}"/>
          </ac:spMkLst>
        </pc:spChg>
      </pc:sldChg>
      <pc:sldChg chg="addSp delSp modSp mod">
        <pc:chgData name="Teetawat Lapsongpon" userId="2b0a6076-cef5-4cd3-a69e-6c987573ea1a" providerId="ADAL" clId="{A0325545-5A0D-4503-BCEE-269AC0F572AE}" dt="2022-06-21T09:29:50.374" v="21" actId="478"/>
        <pc:sldMkLst>
          <pc:docMk/>
          <pc:sldMk cId="2110545787" sldId="270"/>
        </pc:sldMkLst>
        <pc:spChg chg="add del mod">
          <ac:chgData name="Teetawat Lapsongpon" userId="2b0a6076-cef5-4cd3-a69e-6c987573ea1a" providerId="ADAL" clId="{A0325545-5A0D-4503-BCEE-269AC0F572AE}" dt="2022-06-21T09:29:50.374" v="21" actId="478"/>
          <ac:spMkLst>
            <pc:docMk/>
            <pc:sldMk cId="2110545787" sldId="270"/>
            <ac:spMk id="4" creationId="{9E16DDC9-2A1B-A15C-DD26-DF671563957F}"/>
          </ac:spMkLst>
        </pc:spChg>
        <pc:spChg chg="del">
          <ac:chgData name="Teetawat Lapsongpon" userId="2b0a6076-cef5-4cd3-a69e-6c987573ea1a" providerId="ADAL" clId="{A0325545-5A0D-4503-BCEE-269AC0F572AE}" dt="2022-06-21T09:29:39.354" v="20"/>
          <ac:spMkLst>
            <pc:docMk/>
            <pc:sldMk cId="2110545787" sldId="270"/>
            <ac:spMk id="5" creationId="{05997915-99BB-2BE9-62EE-2D4458929832}"/>
          </ac:spMkLst>
        </pc:spChg>
      </pc:sldChg>
      <pc:sldChg chg="addSp delSp modSp mod">
        <pc:chgData name="Teetawat Lapsongpon" userId="2b0a6076-cef5-4cd3-a69e-6c987573ea1a" providerId="ADAL" clId="{A0325545-5A0D-4503-BCEE-269AC0F572AE}" dt="2022-06-21T09:30:03.040" v="23" actId="20577"/>
        <pc:sldMkLst>
          <pc:docMk/>
          <pc:sldMk cId="3621826010" sldId="271"/>
        </pc:sldMkLst>
        <pc:spChg chg="add mod">
          <ac:chgData name="Teetawat Lapsongpon" userId="2b0a6076-cef5-4cd3-a69e-6c987573ea1a" providerId="ADAL" clId="{A0325545-5A0D-4503-BCEE-269AC0F572AE}" dt="2022-06-21T09:30:03.040" v="23" actId="20577"/>
          <ac:spMkLst>
            <pc:docMk/>
            <pc:sldMk cId="3621826010" sldId="271"/>
            <ac:spMk id="3" creationId="{1DF23EB4-BC4E-CD0B-19BF-8C7224390C47}"/>
          </ac:spMkLst>
        </pc:spChg>
        <pc:spChg chg="del">
          <ac:chgData name="Teetawat Lapsongpon" userId="2b0a6076-cef5-4cd3-a69e-6c987573ea1a" providerId="ADAL" clId="{A0325545-5A0D-4503-BCEE-269AC0F572AE}" dt="2022-06-21T09:29:39.354" v="20"/>
          <ac:spMkLst>
            <pc:docMk/>
            <pc:sldMk cId="3621826010" sldId="271"/>
            <ac:spMk id="4" creationId="{D98B96DB-91D5-6B27-1B52-AADC37DCB5BD}"/>
          </ac:spMkLst>
        </pc:spChg>
      </pc:sldChg>
      <pc:sldChg chg="addSp delSp modSp mod">
        <pc:chgData name="Teetawat Lapsongpon" userId="2b0a6076-cef5-4cd3-a69e-6c987573ea1a" providerId="ADAL" clId="{A0325545-5A0D-4503-BCEE-269AC0F572AE}" dt="2022-06-21T09:30:06.960" v="24" actId="20577"/>
        <pc:sldMkLst>
          <pc:docMk/>
          <pc:sldMk cId="1727016269" sldId="272"/>
        </pc:sldMkLst>
        <pc:spChg chg="add mod">
          <ac:chgData name="Teetawat Lapsongpon" userId="2b0a6076-cef5-4cd3-a69e-6c987573ea1a" providerId="ADAL" clId="{A0325545-5A0D-4503-BCEE-269AC0F572AE}" dt="2022-06-21T09:30:06.960" v="24" actId="20577"/>
          <ac:spMkLst>
            <pc:docMk/>
            <pc:sldMk cId="1727016269" sldId="272"/>
            <ac:spMk id="3" creationId="{D11F20F0-E2A5-08E8-84EF-6510F365631B}"/>
          </ac:spMkLst>
        </pc:spChg>
        <pc:spChg chg="del">
          <ac:chgData name="Teetawat Lapsongpon" userId="2b0a6076-cef5-4cd3-a69e-6c987573ea1a" providerId="ADAL" clId="{A0325545-5A0D-4503-BCEE-269AC0F572AE}" dt="2022-06-21T09:29:39.354" v="20"/>
          <ac:spMkLst>
            <pc:docMk/>
            <pc:sldMk cId="1727016269" sldId="272"/>
            <ac:spMk id="4" creationId="{8A645B15-2644-D60E-0DE1-4887B769A920}"/>
          </ac:spMkLst>
        </pc:spChg>
      </pc:sldChg>
      <pc:sldChg chg="addSp delSp modSp mod">
        <pc:chgData name="Teetawat Lapsongpon" userId="2b0a6076-cef5-4cd3-a69e-6c987573ea1a" providerId="ADAL" clId="{A0325545-5A0D-4503-BCEE-269AC0F572AE}" dt="2022-06-21T09:30:10.600" v="25" actId="20577"/>
        <pc:sldMkLst>
          <pc:docMk/>
          <pc:sldMk cId="3339647340" sldId="273"/>
        </pc:sldMkLst>
        <pc:spChg chg="add mod">
          <ac:chgData name="Teetawat Lapsongpon" userId="2b0a6076-cef5-4cd3-a69e-6c987573ea1a" providerId="ADAL" clId="{A0325545-5A0D-4503-BCEE-269AC0F572AE}" dt="2022-06-21T09:30:10.600" v="25" actId="20577"/>
          <ac:spMkLst>
            <pc:docMk/>
            <pc:sldMk cId="3339647340" sldId="273"/>
            <ac:spMk id="3" creationId="{7F7690F7-29D6-0215-D9D3-83A1FA70C8A4}"/>
          </ac:spMkLst>
        </pc:spChg>
        <pc:spChg chg="del">
          <ac:chgData name="Teetawat Lapsongpon" userId="2b0a6076-cef5-4cd3-a69e-6c987573ea1a" providerId="ADAL" clId="{A0325545-5A0D-4503-BCEE-269AC0F572AE}" dt="2022-06-21T09:29:39.354" v="20"/>
          <ac:spMkLst>
            <pc:docMk/>
            <pc:sldMk cId="3339647340" sldId="273"/>
            <ac:spMk id="4" creationId="{7A56CE33-A5D8-AA2A-4B7E-A8DBDA554749}"/>
          </ac:spMkLst>
        </pc:spChg>
      </pc:sldChg>
      <pc:sldChg chg="addSp delSp modSp mod">
        <pc:chgData name="Teetawat Lapsongpon" userId="2b0a6076-cef5-4cd3-a69e-6c987573ea1a" providerId="ADAL" clId="{A0325545-5A0D-4503-BCEE-269AC0F572AE}" dt="2022-06-21T09:30:14.735" v="26" actId="20577"/>
        <pc:sldMkLst>
          <pc:docMk/>
          <pc:sldMk cId="1016169799" sldId="274"/>
        </pc:sldMkLst>
        <pc:spChg chg="add mod">
          <ac:chgData name="Teetawat Lapsongpon" userId="2b0a6076-cef5-4cd3-a69e-6c987573ea1a" providerId="ADAL" clId="{A0325545-5A0D-4503-BCEE-269AC0F572AE}" dt="2022-06-21T09:30:14.735" v="26" actId="20577"/>
          <ac:spMkLst>
            <pc:docMk/>
            <pc:sldMk cId="1016169799" sldId="274"/>
            <ac:spMk id="3" creationId="{548B151C-6849-7CF8-EE65-63A5FCA836C9}"/>
          </ac:spMkLst>
        </pc:spChg>
        <pc:spChg chg="del">
          <ac:chgData name="Teetawat Lapsongpon" userId="2b0a6076-cef5-4cd3-a69e-6c987573ea1a" providerId="ADAL" clId="{A0325545-5A0D-4503-BCEE-269AC0F572AE}" dt="2022-06-21T09:29:39.354" v="20"/>
          <ac:spMkLst>
            <pc:docMk/>
            <pc:sldMk cId="1016169799" sldId="274"/>
            <ac:spMk id="4" creationId="{9B23CC5B-DE27-E0B3-50C4-3901710BE1B1}"/>
          </ac:spMkLst>
        </pc:spChg>
      </pc:sldChg>
      <pc:sldChg chg="addSp delSp modSp add mod">
        <pc:chgData name="Teetawat Lapsongpon" userId="2b0a6076-cef5-4cd3-a69e-6c987573ea1a" providerId="ADAL" clId="{A0325545-5A0D-4503-BCEE-269AC0F572AE}" dt="2022-06-21T09:30:19.751" v="27" actId="478"/>
        <pc:sldMkLst>
          <pc:docMk/>
          <pc:sldMk cId="333096691" sldId="275"/>
        </pc:sldMkLst>
        <pc:spChg chg="mod">
          <ac:chgData name="Teetawat Lapsongpon" userId="2b0a6076-cef5-4cd3-a69e-6c987573ea1a" providerId="ADAL" clId="{A0325545-5A0D-4503-BCEE-269AC0F572AE}" dt="2022-06-21T09:28:21.682" v="17" actId="403"/>
          <ac:spMkLst>
            <pc:docMk/>
            <pc:sldMk cId="333096691" sldId="275"/>
            <ac:spMk id="2" creationId="{B933F337-4248-8424-4CFD-F13DDEAE7431}"/>
          </ac:spMkLst>
        </pc:spChg>
        <pc:spChg chg="del">
          <ac:chgData name="Teetawat Lapsongpon" userId="2b0a6076-cef5-4cd3-a69e-6c987573ea1a" providerId="ADAL" clId="{A0325545-5A0D-4503-BCEE-269AC0F572AE}" dt="2022-06-21T09:27:57.757" v="1" actId="478"/>
          <ac:spMkLst>
            <pc:docMk/>
            <pc:sldMk cId="333096691" sldId="275"/>
            <ac:spMk id="3" creationId="{A2E0EC66-3066-25AE-D0FE-72F7B37F0C7A}"/>
          </ac:spMkLst>
        </pc:spChg>
        <pc:spChg chg="add del">
          <ac:chgData name="Teetawat Lapsongpon" userId="2b0a6076-cef5-4cd3-a69e-6c987573ea1a" providerId="ADAL" clId="{A0325545-5A0D-4503-BCEE-269AC0F572AE}" dt="2022-06-21T09:30:19.751" v="27" actId="478"/>
          <ac:spMkLst>
            <pc:docMk/>
            <pc:sldMk cId="333096691" sldId="275"/>
            <ac:spMk id="4" creationId="{3939477F-E3BD-27EA-21AC-E6A309CDE15A}"/>
          </ac:spMkLst>
        </pc:spChg>
        <pc:spChg chg="del">
          <ac:chgData name="Teetawat Lapsongpon" userId="2b0a6076-cef5-4cd3-a69e-6c987573ea1a" providerId="ADAL" clId="{A0325545-5A0D-4503-BCEE-269AC0F572AE}" dt="2022-06-21T09:29:39.354" v="20"/>
          <ac:spMkLst>
            <pc:docMk/>
            <pc:sldMk cId="333096691" sldId="275"/>
            <ac:spMk id="5" creationId="{9F129756-9D3B-321E-2C79-0CB6E594A64C}"/>
          </ac:spMkLst>
        </pc:spChg>
      </pc:sldChg>
    </pc:docChg>
  </pc:docChgLst>
  <pc:docChgLst>
    <pc:chgData name="Thanaree Srichainont" userId="85d983b0-faa0-4cc1-98f7-d89f88c32086" providerId="ADAL" clId="{343675A0-ED55-407A-813A-2292D54B635D}"/>
    <pc:docChg chg="undo custSel addSld delSld modSld sldOrd modMainMaster">
      <pc:chgData name="Thanaree Srichainont" userId="85d983b0-faa0-4cc1-98f7-d89f88c32086" providerId="ADAL" clId="{343675A0-ED55-407A-813A-2292D54B635D}" dt="2022-06-20T06:41:47.517" v="916"/>
      <pc:docMkLst>
        <pc:docMk/>
      </pc:docMkLst>
      <pc:sldChg chg="modSp del mod">
        <pc:chgData name="Thanaree Srichainont" userId="85d983b0-faa0-4cc1-98f7-d89f88c32086" providerId="ADAL" clId="{343675A0-ED55-407A-813A-2292D54B635D}" dt="2022-06-20T06:37:25.486" v="849" actId="47"/>
        <pc:sldMkLst>
          <pc:docMk/>
          <pc:sldMk cId="2865108894" sldId="256"/>
        </pc:sldMkLst>
        <pc:spChg chg="mod">
          <ac:chgData name="Thanaree Srichainont" userId="85d983b0-faa0-4cc1-98f7-d89f88c32086" providerId="ADAL" clId="{343675A0-ED55-407A-813A-2292D54B635D}" dt="2022-06-17T07:34:49.742" v="57" actId="20577"/>
          <ac:spMkLst>
            <pc:docMk/>
            <pc:sldMk cId="2865108894" sldId="256"/>
            <ac:spMk id="2" creationId="{B8F13F5E-1035-505D-F513-E72A163477C7}"/>
          </ac:spMkLst>
        </pc:spChg>
      </pc:sldChg>
      <pc:sldChg chg="del mod modShow">
        <pc:chgData name="Thanaree Srichainont" userId="85d983b0-faa0-4cc1-98f7-d89f88c32086" providerId="ADAL" clId="{343675A0-ED55-407A-813A-2292D54B635D}" dt="2022-06-20T06:37:17.966" v="846" actId="47"/>
        <pc:sldMkLst>
          <pc:docMk/>
          <pc:sldMk cId="2639079275" sldId="257"/>
        </pc:sldMkLst>
      </pc:sldChg>
      <pc:sldChg chg="modSp del mod ord">
        <pc:chgData name="Thanaree Srichainont" userId="85d983b0-faa0-4cc1-98f7-d89f88c32086" providerId="ADAL" clId="{343675A0-ED55-407A-813A-2292D54B635D}" dt="2022-06-17T07:45:08.925" v="280" actId="47"/>
        <pc:sldMkLst>
          <pc:docMk/>
          <pc:sldMk cId="3598107480" sldId="258"/>
        </pc:sldMkLst>
        <pc:spChg chg="mod">
          <ac:chgData name="Thanaree Srichainont" userId="85d983b0-faa0-4cc1-98f7-d89f88c32086" providerId="ADAL" clId="{343675A0-ED55-407A-813A-2292D54B635D}" dt="2022-06-17T07:41:05.551" v="154" actId="11530"/>
          <ac:spMkLst>
            <pc:docMk/>
            <pc:sldMk cId="3598107480" sldId="258"/>
            <ac:spMk id="2" creationId="{78AF96BC-A98E-55AF-A0C6-04DF10386395}"/>
          </ac:spMkLst>
        </pc:spChg>
        <pc:spChg chg="mod">
          <ac:chgData name="Thanaree Srichainont" userId="85d983b0-faa0-4cc1-98f7-d89f88c32086" providerId="ADAL" clId="{343675A0-ED55-407A-813A-2292D54B635D}" dt="2022-06-17T07:38:10.114" v="125" actId="5793"/>
          <ac:spMkLst>
            <pc:docMk/>
            <pc:sldMk cId="3598107480" sldId="258"/>
            <ac:spMk id="3" creationId="{428770CD-99F6-D8D0-1AE5-C524D27A4F81}"/>
          </ac:spMkLst>
        </pc:spChg>
      </pc:sldChg>
      <pc:sldChg chg="del mod modShow">
        <pc:chgData name="Thanaree Srichainont" userId="85d983b0-faa0-4cc1-98f7-d89f88c32086" providerId="ADAL" clId="{343675A0-ED55-407A-813A-2292D54B635D}" dt="2022-06-20T06:37:17.323" v="845" actId="47"/>
        <pc:sldMkLst>
          <pc:docMk/>
          <pc:sldMk cId="685604939" sldId="259"/>
        </pc:sldMkLst>
      </pc:sldChg>
      <pc:sldChg chg="del mod modShow">
        <pc:chgData name="Thanaree Srichainont" userId="85d983b0-faa0-4cc1-98f7-d89f88c32086" providerId="ADAL" clId="{343675A0-ED55-407A-813A-2292D54B635D}" dt="2022-06-20T06:37:16.345" v="844" actId="47"/>
        <pc:sldMkLst>
          <pc:docMk/>
          <pc:sldMk cId="120104112" sldId="260"/>
        </pc:sldMkLst>
      </pc:sldChg>
      <pc:sldChg chg="addSp modSp del mod ord">
        <pc:chgData name="Thanaree Srichainont" userId="85d983b0-faa0-4cc1-98f7-d89f88c32086" providerId="ADAL" clId="{343675A0-ED55-407A-813A-2292D54B635D}" dt="2022-06-17T07:39:52.615" v="142" actId="47"/>
        <pc:sldMkLst>
          <pc:docMk/>
          <pc:sldMk cId="915489456" sldId="261"/>
        </pc:sldMkLst>
        <pc:spChg chg="mod">
          <ac:chgData name="Thanaree Srichainont" userId="85d983b0-faa0-4cc1-98f7-d89f88c32086" providerId="ADAL" clId="{343675A0-ED55-407A-813A-2292D54B635D}" dt="2022-06-17T07:37:23.300" v="96" actId="20577"/>
          <ac:spMkLst>
            <pc:docMk/>
            <pc:sldMk cId="915489456" sldId="261"/>
            <ac:spMk id="2" creationId="{927C6EAB-610D-DB49-4DEB-5B9DC7A363C3}"/>
          </ac:spMkLst>
        </pc:spChg>
        <pc:picChg chg="add mod">
          <ac:chgData name="Thanaree Srichainont" userId="85d983b0-faa0-4cc1-98f7-d89f88c32086" providerId="ADAL" clId="{343675A0-ED55-407A-813A-2292D54B635D}" dt="2022-06-17T07:39:13.301" v="132" actId="14100"/>
          <ac:picMkLst>
            <pc:docMk/>
            <pc:sldMk cId="915489456" sldId="261"/>
            <ac:picMk id="5" creationId="{042896F1-340E-9892-EFDE-3340B78281D5}"/>
          </ac:picMkLst>
        </pc:picChg>
      </pc:sldChg>
      <pc:sldChg chg="del mod modShow">
        <pc:chgData name="Thanaree Srichainont" userId="85d983b0-faa0-4cc1-98f7-d89f88c32086" providerId="ADAL" clId="{343675A0-ED55-407A-813A-2292D54B635D}" dt="2022-06-20T06:37:15.596" v="843" actId="47"/>
        <pc:sldMkLst>
          <pc:docMk/>
          <pc:sldMk cId="594246269" sldId="262"/>
        </pc:sldMkLst>
      </pc:sldChg>
      <pc:sldChg chg="delSp modSp add del mod">
        <pc:chgData name="Thanaree Srichainont" userId="85d983b0-faa0-4cc1-98f7-d89f88c32086" providerId="ADAL" clId="{343675A0-ED55-407A-813A-2292D54B635D}" dt="2022-06-17T07:55:01.418" v="831" actId="47"/>
        <pc:sldMkLst>
          <pc:docMk/>
          <pc:sldMk cId="2494513059" sldId="263"/>
        </pc:sldMkLst>
        <pc:spChg chg="mod">
          <ac:chgData name="Thanaree Srichainont" userId="85d983b0-faa0-4cc1-98f7-d89f88c32086" providerId="ADAL" clId="{343675A0-ED55-407A-813A-2292D54B635D}" dt="2022-06-17T07:54:52.372" v="828" actId="20577"/>
          <ac:spMkLst>
            <pc:docMk/>
            <pc:sldMk cId="2494513059" sldId="263"/>
            <ac:spMk id="2" creationId="{927C6EAB-610D-DB49-4DEB-5B9DC7A363C3}"/>
          </ac:spMkLst>
        </pc:spChg>
        <pc:picChg chg="del">
          <ac:chgData name="Thanaree Srichainont" userId="85d983b0-faa0-4cc1-98f7-d89f88c32086" providerId="ADAL" clId="{343675A0-ED55-407A-813A-2292D54B635D}" dt="2022-06-17T07:39:18.783" v="134" actId="478"/>
          <ac:picMkLst>
            <pc:docMk/>
            <pc:sldMk cId="2494513059" sldId="263"/>
            <ac:picMk id="5" creationId="{042896F1-340E-9892-EFDE-3340B78281D5}"/>
          </ac:picMkLst>
        </pc:picChg>
      </pc:sldChg>
      <pc:sldChg chg="modSp new del mod">
        <pc:chgData name="Thanaree Srichainont" userId="85d983b0-faa0-4cc1-98f7-d89f88c32086" providerId="ADAL" clId="{343675A0-ED55-407A-813A-2292D54B635D}" dt="2022-06-20T06:37:19.919" v="847" actId="47"/>
        <pc:sldMkLst>
          <pc:docMk/>
          <pc:sldMk cId="4261699802" sldId="264"/>
        </pc:sldMkLst>
        <pc:spChg chg="mod">
          <ac:chgData name="Thanaree Srichainont" userId="85d983b0-faa0-4cc1-98f7-d89f88c32086" providerId="ADAL" clId="{343675A0-ED55-407A-813A-2292D54B635D}" dt="2022-06-17T07:54:46.613" v="819" actId="20577"/>
          <ac:spMkLst>
            <pc:docMk/>
            <pc:sldMk cId="4261699802" sldId="264"/>
            <ac:spMk id="2" creationId="{1C119F3F-E9B6-C6D7-A2BE-ADE04B277FF0}"/>
          </ac:spMkLst>
        </pc:spChg>
        <pc:spChg chg="mod">
          <ac:chgData name="Thanaree Srichainont" userId="85d983b0-faa0-4cc1-98f7-d89f88c32086" providerId="ADAL" clId="{343675A0-ED55-407A-813A-2292D54B635D}" dt="2022-06-17T07:41:59.649" v="188"/>
          <ac:spMkLst>
            <pc:docMk/>
            <pc:sldMk cId="4261699802" sldId="264"/>
            <ac:spMk id="3" creationId="{18991867-AEEA-0366-6708-F04B0047CD83}"/>
          </ac:spMkLst>
        </pc:spChg>
      </pc:sldChg>
      <pc:sldChg chg="addSp delSp modSp add del mod">
        <pc:chgData name="Thanaree Srichainont" userId="85d983b0-faa0-4cc1-98f7-d89f88c32086" providerId="ADAL" clId="{343675A0-ED55-407A-813A-2292D54B635D}" dt="2022-06-17T07:45:08.123" v="279" actId="47"/>
        <pc:sldMkLst>
          <pc:docMk/>
          <pc:sldMk cId="4044532419" sldId="265"/>
        </pc:sldMkLst>
        <pc:picChg chg="add del mod">
          <ac:chgData name="Thanaree Srichainont" userId="85d983b0-faa0-4cc1-98f7-d89f88c32086" providerId="ADAL" clId="{343675A0-ED55-407A-813A-2292D54B635D}" dt="2022-06-17T07:42:23.558" v="191" actId="478"/>
          <ac:picMkLst>
            <pc:docMk/>
            <pc:sldMk cId="4044532419" sldId="265"/>
            <ac:picMk id="4" creationId="{49425D5A-B18A-D925-2733-9E25884C449C}"/>
          </ac:picMkLst>
        </pc:picChg>
      </pc:sldChg>
      <pc:sldChg chg="addSp delSp modSp new del mod setBg">
        <pc:chgData name="Thanaree Srichainont" userId="85d983b0-faa0-4cc1-98f7-d89f88c32086" providerId="ADAL" clId="{343675A0-ED55-407A-813A-2292D54B635D}" dt="2022-06-17T07:49:25.149" v="705" actId="47"/>
        <pc:sldMkLst>
          <pc:docMk/>
          <pc:sldMk cId="2986869270" sldId="266"/>
        </pc:sldMkLst>
        <pc:spChg chg="add mod">
          <ac:chgData name="Thanaree Srichainont" userId="85d983b0-faa0-4cc1-98f7-d89f88c32086" providerId="ADAL" clId="{343675A0-ED55-407A-813A-2292D54B635D}" dt="2022-06-17T07:48:01.606" v="687"/>
          <ac:spMkLst>
            <pc:docMk/>
            <pc:sldMk cId="2986869270" sldId="266"/>
            <ac:spMk id="3" creationId="{DCB0D329-9210-2F24-A097-7892FE0B264C}"/>
          </ac:spMkLst>
        </pc:spChg>
        <pc:spChg chg="add del mod">
          <ac:chgData name="Thanaree Srichainont" userId="85d983b0-faa0-4cc1-98f7-d89f88c32086" providerId="ADAL" clId="{343675A0-ED55-407A-813A-2292D54B635D}" dt="2022-06-17T07:43:27.314" v="252" actId="478"/>
          <ac:spMkLst>
            <pc:docMk/>
            <pc:sldMk cId="2986869270" sldId="266"/>
            <ac:spMk id="4" creationId="{1DA9CA46-39CB-2810-74C0-063E35AE3298}"/>
          </ac:spMkLst>
        </pc:spChg>
        <pc:spChg chg="add del mod">
          <ac:chgData name="Thanaree Srichainont" userId="85d983b0-faa0-4cc1-98f7-d89f88c32086" providerId="ADAL" clId="{343675A0-ED55-407A-813A-2292D54B635D}" dt="2022-06-17T07:43:54.474" v="267" actId="478"/>
          <ac:spMkLst>
            <pc:docMk/>
            <pc:sldMk cId="2986869270" sldId="266"/>
            <ac:spMk id="5" creationId="{11591257-95E4-EAA7-DA66-625F3AF007F9}"/>
          </ac:spMkLst>
        </pc:spChg>
        <pc:spChg chg="add mod">
          <ac:chgData name="Thanaree Srichainont" userId="85d983b0-faa0-4cc1-98f7-d89f88c32086" providerId="ADAL" clId="{343675A0-ED55-407A-813A-2292D54B635D}" dt="2022-06-17T07:45:13.860" v="281" actId="14100"/>
          <ac:spMkLst>
            <pc:docMk/>
            <pc:sldMk cId="2986869270" sldId="266"/>
            <ac:spMk id="6" creationId="{779EA674-F675-96A3-2B1D-68A2BEFABE9A}"/>
          </ac:spMkLst>
        </pc:spChg>
        <pc:spChg chg="add mod">
          <ac:chgData name="Thanaree Srichainont" userId="85d983b0-faa0-4cc1-98f7-d89f88c32086" providerId="ADAL" clId="{343675A0-ED55-407A-813A-2292D54B635D}" dt="2022-06-17T07:45:16.522" v="282" actId="1076"/>
          <ac:spMkLst>
            <pc:docMk/>
            <pc:sldMk cId="2986869270" sldId="266"/>
            <ac:spMk id="7" creationId="{C5FF1F32-99CF-0463-6BEE-9F30199E3791}"/>
          </ac:spMkLst>
        </pc:spChg>
        <pc:picChg chg="add mod">
          <ac:chgData name="Thanaree Srichainont" userId="85d983b0-faa0-4cc1-98f7-d89f88c32086" providerId="ADAL" clId="{343675A0-ED55-407A-813A-2292D54B635D}" dt="2022-06-17T07:48:36.093" v="700" actId="1076"/>
          <ac:picMkLst>
            <pc:docMk/>
            <pc:sldMk cId="2986869270" sldId="266"/>
            <ac:picMk id="2" creationId="{161D56FE-9A9E-3565-407E-C3016151E1C5}"/>
          </ac:picMkLst>
        </pc:picChg>
        <pc:picChg chg="add del mod">
          <ac:chgData name="Thanaree Srichainont" userId="85d983b0-faa0-4cc1-98f7-d89f88c32086" providerId="ADAL" clId="{343675A0-ED55-407A-813A-2292D54B635D}" dt="2022-06-17T07:46:06.312" v="349" actId="478"/>
          <ac:picMkLst>
            <pc:docMk/>
            <pc:sldMk cId="2986869270" sldId="266"/>
            <ac:picMk id="9" creationId="{CDEE05FC-2AD5-8E38-D42A-C7AA9BE6838D}"/>
          </ac:picMkLst>
        </pc:picChg>
        <pc:picChg chg="add del mod">
          <ac:chgData name="Thanaree Srichainont" userId="85d983b0-faa0-4cc1-98f7-d89f88c32086" providerId="ADAL" clId="{343675A0-ED55-407A-813A-2292D54B635D}" dt="2022-06-17T07:48:17.419" v="689" actId="478"/>
          <ac:picMkLst>
            <pc:docMk/>
            <pc:sldMk cId="2986869270" sldId="266"/>
            <ac:picMk id="11" creationId="{BF22630B-5CE5-9B68-A4D2-D78315BC76F9}"/>
          </ac:picMkLst>
        </pc:picChg>
        <pc:picChg chg="add mod">
          <ac:chgData name="Thanaree Srichainont" userId="85d983b0-faa0-4cc1-98f7-d89f88c32086" providerId="ADAL" clId="{343675A0-ED55-407A-813A-2292D54B635D}" dt="2022-06-17T07:49:08.884" v="702" actId="1076"/>
          <ac:picMkLst>
            <pc:docMk/>
            <pc:sldMk cId="2986869270" sldId="266"/>
            <ac:picMk id="13" creationId="{ADE1441D-2E65-F4BC-96C8-D8C49BAD7D45}"/>
          </ac:picMkLst>
        </pc:picChg>
      </pc:sldChg>
      <pc:sldChg chg="delSp modSp add del mod">
        <pc:chgData name="Thanaree Srichainont" userId="85d983b0-faa0-4cc1-98f7-d89f88c32086" providerId="ADAL" clId="{343675A0-ED55-407A-813A-2292D54B635D}" dt="2022-06-20T06:37:30.879" v="850" actId="47"/>
        <pc:sldMkLst>
          <pc:docMk/>
          <pc:sldMk cId="3842232862" sldId="267"/>
        </pc:sldMkLst>
        <pc:spChg chg="mod">
          <ac:chgData name="Thanaree Srichainont" userId="85d983b0-faa0-4cc1-98f7-d89f88c32086" providerId="ADAL" clId="{343675A0-ED55-407A-813A-2292D54B635D}" dt="2022-06-17T07:49:32.997" v="708" actId="20577"/>
          <ac:spMkLst>
            <pc:docMk/>
            <pc:sldMk cId="3842232862" sldId="267"/>
            <ac:spMk id="3" creationId="{DCB0D329-9210-2F24-A097-7892FE0B264C}"/>
          </ac:spMkLst>
        </pc:spChg>
        <pc:picChg chg="del">
          <ac:chgData name="Thanaree Srichainont" userId="85d983b0-faa0-4cc1-98f7-d89f88c32086" providerId="ADAL" clId="{343675A0-ED55-407A-813A-2292D54B635D}" dt="2022-06-17T07:49:14.925" v="704" actId="478"/>
          <ac:picMkLst>
            <pc:docMk/>
            <pc:sldMk cId="3842232862" sldId="267"/>
            <ac:picMk id="13" creationId="{ADE1441D-2E65-F4BC-96C8-D8C49BAD7D45}"/>
          </ac:picMkLst>
        </pc:picChg>
      </pc:sldChg>
      <pc:sldChg chg="addSp delSp modSp new del mod ord">
        <pc:chgData name="Thanaree Srichainont" userId="85d983b0-faa0-4cc1-98f7-d89f88c32086" providerId="ADAL" clId="{343675A0-ED55-407A-813A-2292D54B635D}" dt="2022-06-20T06:37:21.111" v="848" actId="47"/>
        <pc:sldMkLst>
          <pc:docMk/>
          <pc:sldMk cId="977707065" sldId="268"/>
        </pc:sldMkLst>
        <pc:spChg chg="mod">
          <ac:chgData name="Thanaree Srichainont" userId="85d983b0-faa0-4cc1-98f7-d89f88c32086" providerId="ADAL" clId="{343675A0-ED55-407A-813A-2292D54B635D}" dt="2022-06-17T07:54:07.812" v="804" actId="20577"/>
          <ac:spMkLst>
            <pc:docMk/>
            <pc:sldMk cId="977707065" sldId="268"/>
            <ac:spMk id="2" creationId="{765346BD-7C9D-775A-3EE7-C8DD4CD65500}"/>
          </ac:spMkLst>
        </pc:spChg>
        <pc:spChg chg="del mod">
          <ac:chgData name="Thanaree Srichainont" userId="85d983b0-faa0-4cc1-98f7-d89f88c32086" providerId="ADAL" clId="{343675A0-ED55-407A-813A-2292D54B635D}" dt="2022-06-17T07:54:12.265" v="805" actId="478"/>
          <ac:spMkLst>
            <pc:docMk/>
            <pc:sldMk cId="977707065" sldId="268"/>
            <ac:spMk id="3" creationId="{85FCDEEE-B83C-93D3-C4EF-D95142FCC9D6}"/>
          </ac:spMkLst>
        </pc:spChg>
        <pc:spChg chg="add del mod">
          <ac:chgData name="Thanaree Srichainont" userId="85d983b0-faa0-4cc1-98f7-d89f88c32086" providerId="ADAL" clId="{343675A0-ED55-407A-813A-2292D54B635D}" dt="2022-06-17T07:54:13.765" v="806" actId="478"/>
          <ac:spMkLst>
            <pc:docMk/>
            <pc:sldMk cId="977707065" sldId="268"/>
            <ac:spMk id="5" creationId="{6A6D26FF-3433-F9DA-FFB8-44B880BD50BD}"/>
          </ac:spMkLst>
        </pc:spChg>
      </pc:sldChg>
      <pc:sldChg chg="modSp new del mod">
        <pc:chgData name="Thanaree Srichainont" userId="85d983b0-faa0-4cc1-98f7-d89f88c32086" providerId="ADAL" clId="{343675A0-ED55-407A-813A-2292D54B635D}" dt="2022-06-17T07:53:11.152" v="775" actId="2696"/>
        <pc:sldMkLst>
          <pc:docMk/>
          <pc:sldMk cId="4087290591" sldId="268"/>
        </pc:sldMkLst>
        <pc:spChg chg="mod">
          <ac:chgData name="Thanaree Srichainont" userId="85d983b0-faa0-4cc1-98f7-d89f88c32086" providerId="ADAL" clId="{343675A0-ED55-407A-813A-2292D54B635D}" dt="2022-06-17T07:50:35.810" v="745" actId="1076"/>
          <ac:spMkLst>
            <pc:docMk/>
            <pc:sldMk cId="4087290591" sldId="268"/>
            <ac:spMk id="2" creationId="{5175D315-D757-AE1C-60AF-638143537445}"/>
          </ac:spMkLst>
        </pc:spChg>
        <pc:spChg chg="mod">
          <ac:chgData name="Thanaree Srichainont" userId="85d983b0-faa0-4cc1-98f7-d89f88c32086" providerId="ADAL" clId="{343675A0-ED55-407A-813A-2292D54B635D}" dt="2022-06-17T07:50:22.615" v="734" actId="20577"/>
          <ac:spMkLst>
            <pc:docMk/>
            <pc:sldMk cId="4087290591" sldId="268"/>
            <ac:spMk id="3" creationId="{4BA75144-FE7A-DCAE-9759-5F4D853C449C}"/>
          </ac:spMkLst>
        </pc:spChg>
      </pc:sldChg>
      <pc:sldChg chg="addSp delSp modSp add mod">
        <pc:chgData name="Thanaree Srichainont" userId="85d983b0-faa0-4cc1-98f7-d89f88c32086" providerId="ADAL" clId="{343675A0-ED55-407A-813A-2292D54B635D}" dt="2022-06-20T06:41:14.495" v="903" actId="403"/>
        <pc:sldMkLst>
          <pc:docMk/>
          <pc:sldMk cId="588819721" sldId="269"/>
        </pc:sldMkLst>
        <pc:spChg chg="mod">
          <ac:chgData name="Thanaree Srichainont" userId="85d983b0-faa0-4cc1-98f7-d89f88c32086" providerId="ADAL" clId="{343675A0-ED55-407A-813A-2292D54B635D}" dt="2022-06-20T06:41:14.495" v="903" actId="403"/>
          <ac:spMkLst>
            <pc:docMk/>
            <pc:sldMk cId="588819721" sldId="269"/>
            <ac:spMk id="3" creationId="{DCB0D329-9210-2F24-A097-7892FE0B264C}"/>
          </ac:spMkLst>
        </pc:spChg>
        <pc:spChg chg="mod">
          <ac:chgData name="Thanaree Srichainont" userId="85d983b0-faa0-4cc1-98f7-d89f88c32086" providerId="ADAL" clId="{343675A0-ED55-407A-813A-2292D54B635D}" dt="2022-06-17T07:54:33.682" v="808" actId="207"/>
          <ac:spMkLst>
            <pc:docMk/>
            <pc:sldMk cId="588819721" sldId="269"/>
            <ac:spMk id="6" creationId="{779EA674-F675-96A3-2B1D-68A2BEFABE9A}"/>
          </ac:spMkLst>
        </pc:spChg>
        <pc:spChg chg="mod">
          <ac:chgData name="Thanaree Srichainont" userId="85d983b0-faa0-4cc1-98f7-d89f88c32086" providerId="ADAL" clId="{343675A0-ED55-407A-813A-2292D54B635D}" dt="2022-06-20T06:39:37.832" v="866"/>
          <ac:spMkLst>
            <pc:docMk/>
            <pc:sldMk cId="588819721" sldId="269"/>
            <ac:spMk id="7" creationId="{C5FF1F32-99CF-0463-6BEE-9F30199E3791}"/>
          </ac:spMkLst>
        </pc:spChg>
        <pc:spChg chg="add del mod">
          <ac:chgData name="Thanaree Srichainont" userId="85d983b0-faa0-4cc1-98f7-d89f88c32086" providerId="ADAL" clId="{343675A0-ED55-407A-813A-2292D54B635D}" dt="2022-06-20T06:39:48.268" v="868" actId="478"/>
          <ac:spMkLst>
            <pc:docMk/>
            <pc:sldMk cId="588819721" sldId="269"/>
            <ac:spMk id="8" creationId="{0547D2BA-4555-7EC4-DDA4-0F70BA4BB43C}"/>
          </ac:spMkLst>
        </pc:spChg>
      </pc:sldChg>
      <pc:sldChg chg="modSp new mod">
        <pc:chgData name="Thanaree Srichainont" userId="85d983b0-faa0-4cc1-98f7-d89f88c32086" providerId="ADAL" clId="{343675A0-ED55-407A-813A-2292D54B635D}" dt="2022-06-20T06:38:16.986" v="859" actId="20577"/>
        <pc:sldMkLst>
          <pc:docMk/>
          <pc:sldMk cId="2110545787" sldId="270"/>
        </pc:sldMkLst>
        <pc:spChg chg="mod">
          <ac:chgData name="Thanaree Srichainont" userId="85d983b0-faa0-4cc1-98f7-d89f88c32086" providerId="ADAL" clId="{343675A0-ED55-407A-813A-2292D54B635D}" dt="2022-06-20T06:38:15.304" v="858" actId="20577"/>
          <ac:spMkLst>
            <pc:docMk/>
            <pc:sldMk cId="2110545787" sldId="270"/>
            <ac:spMk id="2" creationId="{B933F337-4248-8424-4CFD-F13DDEAE7431}"/>
          </ac:spMkLst>
        </pc:spChg>
        <pc:spChg chg="mod">
          <ac:chgData name="Thanaree Srichainont" userId="85d983b0-faa0-4cc1-98f7-d89f88c32086" providerId="ADAL" clId="{343675A0-ED55-407A-813A-2292D54B635D}" dt="2022-06-20T06:38:16.986" v="859" actId="20577"/>
          <ac:spMkLst>
            <pc:docMk/>
            <pc:sldMk cId="2110545787" sldId="270"/>
            <ac:spMk id="3" creationId="{A2E0EC66-3066-25AE-D0FE-72F7B37F0C7A}"/>
          </ac:spMkLst>
        </pc:spChg>
      </pc:sldChg>
      <pc:sldChg chg="addSp delSp modSp add mod">
        <pc:chgData name="Thanaree Srichainont" userId="85d983b0-faa0-4cc1-98f7-d89f88c32086" providerId="ADAL" clId="{343675A0-ED55-407A-813A-2292D54B635D}" dt="2022-06-20T06:41:38.734" v="910"/>
        <pc:sldMkLst>
          <pc:docMk/>
          <pc:sldMk cId="3621826010" sldId="271"/>
        </pc:sldMkLst>
        <pc:spChg chg="del mod">
          <ac:chgData name="Thanaree Srichainont" userId="85d983b0-faa0-4cc1-98f7-d89f88c32086" providerId="ADAL" clId="{343675A0-ED55-407A-813A-2292D54B635D}" dt="2022-06-20T06:41:38.416" v="909" actId="478"/>
          <ac:spMkLst>
            <pc:docMk/>
            <pc:sldMk cId="3621826010" sldId="271"/>
            <ac:spMk id="3" creationId="{DCB0D329-9210-2F24-A097-7892FE0B264C}"/>
          </ac:spMkLst>
        </pc:spChg>
        <pc:spChg chg="mod">
          <ac:chgData name="Thanaree Srichainont" userId="85d983b0-faa0-4cc1-98f7-d89f88c32086" providerId="ADAL" clId="{343675A0-ED55-407A-813A-2292D54B635D}" dt="2022-06-20T06:39:55.685" v="869"/>
          <ac:spMkLst>
            <pc:docMk/>
            <pc:sldMk cId="3621826010" sldId="271"/>
            <ac:spMk id="7" creationId="{C5FF1F32-99CF-0463-6BEE-9F30199E3791}"/>
          </ac:spMkLst>
        </pc:spChg>
        <pc:spChg chg="del mod">
          <ac:chgData name="Thanaree Srichainont" userId="85d983b0-faa0-4cc1-98f7-d89f88c32086" providerId="ADAL" clId="{343675A0-ED55-407A-813A-2292D54B635D}" dt="2022-06-20T06:40:32.222" v="879" actId="478"/>
          <ac:spMkLst>
            <pc:docMk/>
            <pc:sldMk cId="3621826010" sldId="271"/>
            <ac:spMk id="8" creationId="{0547D2BA-4555-7EC4-DDA4-0F70BA4BB43C}"/>
          </ac:spMkLst>
        </pc:spChg>
        <pc:spChg chg="add mod">
          <ac:chgData name="Thanaree Srichainont" userId="85d983b0-faa0-4cc1-98f7-d89f88c32086" providerId="ADAL" clId="{343675A0-ED55-407A-813A-2292D54B635D}" dt="2022-06-20T06:41:38.734" v="910"/>
          <ac:spMkLst>
            <pc:docMk/>
            <pc:sldMk cId="3621826010" sldId="271"/>
            <ac:spMk id="9" creationId="{6773294D-56BB-D9E4-ECEF-7330A7E2181B}"/>
          </ac:spMkLst>
        </pc:spChg>
      </pc:sldChg>
      <pc:sldChg chg="addSp delSp modSp add mod ord">
        <pc:chgData name="Thanaree Srichainont" userId="85d983b0-faa0-4cc1-98f7-d89f88c32086" providerId="ADAL" clId="{343675A0-ED55-407A-813A-2292D54B635D}" dt="2022-06-20T06:41:41.435" v="912"/>
        <pc:sldMkLst>
          <pc:docMk/>
          <pc:sldMk cId="1727016269" sldId="272"/>
        </pc:sldMkLst>
        <pc:spChg chg="del mod">
          <ac:chgData name="Thanaree Srichainont" userId="85d983b0-faa0-4cc1-98f7-d89f88c32086" providerId="ADAL" clId="{343675A0-ED55-407A-813A-2292D54B635D}" dt="2022-06-20T06:41:41.215" v="911" actId="478"/>
          <ac:spMkLst>
            <pc:docMk/>
            <pc:sldMk cId="1727016269" sldId="272"/>
            <ac:spMk id="3" creationId="{DCB0D329-9210-2F24-A097-7892FE0B264C}"/>
          </ac:spMkLst>
        </pc:spChg>
        <pc:spChg chg="mod">
          <ac:chgData name="Thanaree Srichainont" userId="85d983b0-faa0-4cc1-98f7-d89f88c32086" providerId="ADAL" clId="{343675A0-ED55-407A-813A-2292D54B635D}" dt="2022-06-20T06:40:04.083" v="873"/>
          <ac:spMkLst>
            <pc:docMk/>
            <pc:sldMk cId="1727016269" sldId="272"/>
            <ac:spMk id="7" creationId="{C5FF1F32-99CF-0463-6BEE-9F30199E3791}"/>
          </ac:spMkLst>
        </pc:spChg>
        <pc:spChg chg="add mod">
          <ac:chgData name="Thanaree Srichainont" userId="85d983b0-faa0-4cc1-98f7-d89f88c32086" providerId="ADAL" clId="{343675A0-ED55-407A-813A-2292D54B635D}" dt="2022-06-20T06:41:41.435" v="912"/>
          <ac:spMkLst>
            <pc:docMk/>
            <pc:sldMk cId="1727016269" sldId="272"/>
            <ac:spMk id="8" creationId="{D96A47DA-4139-07E8-FACF-0B79CA6765A4}"/>
          </ac:spMkLst>
        </pc:spChg>
      </pc:sldChg>
      <pc:sldChg chg="addSp delSp modSp add mod">
        <pc:chgData name="Thanaree Srichainont" userId="85d983b0-faa0-4cc1-98f7-d89f88c32086" providerId="ADAL" clId="{343675A0-ED55-407A-813A-2292D54B635D}" dt="2022-06-20T06:41:44.201" v="914"/>
        <pc:sldMkLst>
          <pc:docMk/>
          <pc:sldMk cId="3339647340" sldId="273"/>
        </pc:sldMkLst>
        <pc:spChg chg="del mod">
          <ac:chgData name="Thanaree Srichainont" userId="85d983b0-faa0-4cc1-98f7-d89f88c32086" providerId="ADAL" clId="{343675A0-ED55-407A-813A-2292D54B635D}" dt="2022-06-20T06:41:44.006" v="913" actId="478"/>
          <ac:spMkLst>
            <pc:docMk/>
            <pc:sldMk cId="3339647340" sldId="273"/>
            <ac:spMk id="3" creationId="{DCB0D329-9210-2F24-A097-7892FE0B264C}"/>
          </ac:spMkLst>
        </pc:spChg>
        <pc:spChg chg="mod">
          <ac:chgData name="Thanaree Srichainont" userId="85d983b0-faa0-4cc1-98f7-d89f88c32086" providerId="ADAL" clId="{343675A0-ED55-407A-813A-2292D54B635D}" dt="2022-06-20T06:40:13.024" v="875"/>
          <ac:spMkLst>
            <pc:docMk/>
            <pc:sldMk cId="3339647340" sldId="273"/>
            <ac:spMk id="7" creationId="{C5FF1F32-99CF-0463-6BEE-9F30199E3791}"/>
          </ac:spMkLst>
        </pc:spChg>
        <pc:spChg chg="add mod">
          <ac:chgData name="Thanaree Srichainont" userId="85d983b0-faa0-4cc1-98f7-d89f88c32086" providerId="ADAL" clId="{343675A0-ED55-407A-813A-2292D54B635D}" dt="2022-06-20T06:41:44.201" v="914"/>
          <ac:spMkLst>
            <pc:docMk/>
            <pc:sldMk cId="3339647340" sldId="273"/>
            <ac:spMk id="8" creationId="{55124D28-9768-306C-14CF-D4F5FE049546}"/>
          </ac:spMkLst>
        </pc:spChg>
      </pc:sldChg>
      <pc:sldChg chg="addSp delSp modSp add mod">
        <pc:chgData name="Thanaree Srichainont" userId="85d983b0-faa0-4cc1-98f7-d89f88c32086" providerId="ADAL" clId="{343675A0-ED55-407A-813A-2292D54B635D}" dt="2022-06-20T06:41:47.517" v="916"/>
        <pc:sldMkLst>
          <pc:docMk/>
          <pc:sldMk cId="1016169799" sldId="274"/>
        </pc:sldMkLst>
        <pc:spChg chg="del mod">
          <ac:chgData name="Thanaree Srichainont" userId="85d983b0-faa0-4cc1-98f7-d89f88c32086" providerId="ADAL" clId="{343675A0-ED55-407A-813A-2292D54B635D}" dt="2022-06-20T06:41:46.956" v="915" actId="478"/>
          <ac:spMkLst>
            <pc:docMk/>
            <pc:sldMk cId="1016169799" sldId="274"/>
            <ac:spMk id="3" creationId="{DCB0D329-9210-2F24-A097-7892FE0B264C}"/>
          </ac:spMkLst>
        </pc:spChg>
        <pc:spChg chg="mod">
          <ac:chgData name="Thanaree Srichainont" userId="85d983b0-faa0-4cc1-98f7-d89f88c32086" providerId="ADAL" clId="{343675A0-ED55-407A-813A-2292D54B635D}" dt="2022-06-20T06:40:20.577" v="877"/>
          <ac:spMkLst>
            <pc:docMk/>
            <pc:sldMk cId="1016169799" sldId="274"/>
            <ac:spMk id="7" creationId="{C5FF1F32-99CF-0463-6BEE-9F30199E3791}"/>
          </ac:spMkLst>
        </pc:spChg>
        <pc:spChg chg="add mod">
          <ac:chgData name="Thanaree Srichainont" userId="85d983b0-faa0-4cc1-98f7-d89f88c32086" providerId="ADAL" clId="{343675A0-ED55-407A-813A-2292D54B635D}" dt="2022-06-20T06:41:47.517" v="916"/>
          <ac:spMkLst>
            <pc:docMk/>
            <pc:sldMk cId="1016169799" sldId="274"/>
            <ac:spMk id="8" creationId="{CAA9D0F4-2EF2-419B-AA38-1455320D0164}"/>
          </ac:spMkLst>
        </pc:spChg>
      </pc:sldChg>
      <pc:sldMasterChg chg="addSldLayout modSldLayout">
        <pc:chgData name="Thanaree Srichainont" userId="85d983b0-faa0-4cc1-98f7-d89f88c32086" providerId="ADAL" clId="{343675A0-ED55-407A-813A-2292D54B635D}" dt="2022-06-20T06:36:21.805" v="839" actId="1076"/>
        <pc:sldMasterMkLst>
          <pc:docMk/>
          <pc:sldMasterMk cId="422118838" sldId="2147483648"/>
        </pc:sldMasterMkLst>
        <pc:sldLayoutChg chg="modSp mod">
          <pc:chgData name="Thanaree Srichainont" userId="85d983b0-faa0-4cc1-98f7-d89f88c32086" providerId="ADAL" clId="{343675A0-ED55-407A-813A-2292D54B635D}" dt="2022-06-17T07:41:59.195" v="187" actId="11530"/>
          <pc:sldLayoutMkLst>
            <pc:docMk/>
            <pc:sldMasterMk cId="422118838" sldId="2147483648"/>
            <pc:sldLayoutMk cId="1498994961" sldId="2147483650"/>
          </pc:sldLayoutMkLst>
          <pc:spChg chg="mod">
            <ac:chgData name="Thanaree Srichainont" userId="85d983b0-faa0-4cc1-98f7-d89f88c32086" providerId="ADAL" clId="{343675A0-ED55-407A-813A-2292D54B635D}" dt="2022-06-17T07:41:59.195" v="187" actId="11530"/>
            <ac:spMkLst>
              <pc:docMk/>
              <pc:sldMasterMk cId="422118838" sldId="2147483648"/>
              <pc:sldLayoutMk cId="1498994961" sldId="2147483650"/>
              <ac:spMk id="10" creationId="{0DE7999D-4EB4-94CA-46C4-69616C986C26}"/>
            </ac:spMkLst>
          </pc:spChg>
        </pc:sldLayoutChg>
        <pc:sldLayoutChg chg="addSp delSp modSp add mod modTransition">
          <pc:chgData name="Thanaree Srichainont" userId="85d983b0-faa0-4cc1-98f7-d89f88c32086" providerId="ADAL" clId="{343675A0-ED55-407A-813A-2292D54B635D}" dt="2022-06-17T07:39:46.916" v="140" actId="14100"/>
          <pc:sldLayoutMkLst>
            <pc:docMk/>
            <pc:sldMasterMk cId="422118838" sldId="2147483648"/>
            <pc:sldLayoutMk cId="2803292083" sldId="2147483666"/>
          </pc:sldLayoutMkLst>
          <pc:picChg chg="del">
            <ac:chgData name="Thanaree Srichainont" userId="85d983b0-faa0-4cc1-98f7-d89f88c32086" providerId="ADAL" clId="{343675A0-ED55-407A-813A-2292D54B635D}" dt="2022-06-17T07:39:39.081" v="136" actId="478"/>
            <ac:picMkLst>
              <pc:docMk/>
              <pc:sldMasterMk cId="422118838" sldId="2147483648"/>
              <pc:sldLayoutMk cId="2803292083" sldId="2147483666"/>
              <ac:picMk id="9" creationId="{BD0F1548-A6B6-F37B-048C-707E14D541B1}"/>
            </ac:picMkLst>
          </pc:picChg>
          <pc:picChg chg="add mod">
            <ac:chgData name="Thanaree Srichainont" userId="85d983b0-faa0-4cc1-98f7-d89f88c32086" providerId="ADAL" clId="{343675A0-ED55-407A-813A-2292D54B635D}" dt="2022-06-17T07:39:46.916" v="140" actId="14100"/>
            <ac:picMkLst>
              <pc:docMk/>
              <pc:sldMasterMk cId="422118838" sldId="2147483648"/>
              <pc:sldLayoutMk cId="2803292083" sldId="2147483666"/>
              <ac:picMk id="10" creationId="{6712BE44-DAAC-69C1-A042-776A02428601}"/>
            </ac:picMkLst>
          </pc:picChg>
        </pc:sldLayoutChg>
        <pc:sldLayoutChg chg="addSp delSp modSp add mod modTransition">
          <pc:chgData name="Thanaree Srichainont" userId="85d983b0-faa0-4cc1-98f7-d89f88c32086" providerId="ADAL" clId="{343675A0-ED55-407A-813A-2292D54B635D}" dt="2022-06-17T07:53:05.394" v="774" actId="1076"/>
          <pc:sldLayoutMkLst>
            <pc:docMk/>
            <pc:sldMasterMk cId="422118838" sldId="2147483648"/>
            <pc:sldLayoutMk cId="401351031" sldId="2147483667"/>
          </pc:sldLayoutMkLst>
          <pc:spChg chg="mod">
            <ac:chgData name="Thanaree Srichainont" userId="85d983b0-faa0-4cc1-98f7-d89f88c32086" providerId="ADAL" clId="{343675A0-ED55-407A-813A-2292D54B635D}" dt="2022-06-17T07:53:05.394" v="774" actId="1076"/>
            <ac:spMkLst>
              <pc:docMk/>
              <pc:sldMasterMk cId="422118838" sldId="2147483648"/>
              <pc:sldLayoutMk cId="401351031" sldId="2147483667"/>
              <ac:spMk id="2" creationId="{9F64399B-9FBD-A73F-F23D-07F86A235168}"/>
            </ac:spMkLst>
          </pc:spChg>
          <pc:spChg chg="mod">
            <ac:chgData name="Thanaree Srichainont" userId="85d983b0-faa0-4cc1-98f7-d89f88c32086" providerId="ADAL" clId="{343675A0-ED55-407A-813A-2292D54B635D}" dt="2022-06-17T07:52:10.348" v="761" actId="14100"/>
            <ac:spMkLst>
              <pc:docMk/>
              <pc:sldMasterMk cId="422118838" sldId="2147483648"/>
              <pc:sldLayoutMk cId="401351031" sldId="2147483667"/>
              <ac:spMk id="3" creationId="{D964DCDB-2666-585F-F687-A4D5ADC758CC}"/>
            </ac:spMkLst>
          </pc:spChg>
          <pc:picChg chg="add del mod">
            <ac:chgData name="Thanaree Srichainont" userId="85d983b0-faa0-4cc1-98f7-d89f88c32086" providerId="ADAL" clId="{343675A0-ED55-407A-813A-2292D54B635D}" dt="2022-06-17T07:52:38.759" v="769" actId="478"/>
            <ac:picMkLst>
              <pc:docMk/>
              <pc:sldMasterMk cId="422118838" sldId="2147483648"/>
              <pc:sldLayoutMk cId="401351031" sldId="2147483667"/>
              <ac:picMk id="8" creationId="{A759CE8F-A47A-74FA-FD32-1BC381BFBB8B}"/>
            </ac:picMkLst>
          </pc:picChg>
          <pc:picChg chg="mod modCrop">
            <ac:chgData name="Thanaree Srichainont" userId="85d983b0-faa0-4cc1-98f7-d89f88c32086" providerId="ADAL" clId="{343675A0-ED55-407A-813A-2292D54B635D}" dt="2022-06-17T07:50:12.930" v="714" actId="732"/>
            <ac:picMkLst>
              <pc:docMk/>
              <pc:sldMasterMk cId="422118838" sldId="2147483648"/>
              <pc:sldLayoutMk cId="401351031" sldId="2147483667"/>
              <ac:picMk id="10" creationId="{6712BE44-DAAC-69C1-A042-776A02428601}"/>
            </ac:picMkLst>
          </pc:picChg>
          <pc:picChg chg="add del mod">
            <ac:chgData name="Thanaree Srichainont" userId="85d983b0-faa0-4cc1-98f7-d89f88c32086" providerId="ADAL" clId="{343675A0-ED55-407A-813A-2292D54B635D}" dt="2022-06-17T07:53:02.194" v="773" actId="478"/>
            <ac:picMkLst>
              <pc:docMk/>
              <pc:sldMasterMk cId="422118838" sldId="2147483648"/>
              <pc:sldLayoutMk cId="401351031" sldId="2147483667"/>
              <ac:picMk id="11" creationId="{79273D17-BE39-5764-1A66-94F12576469F}"/>
            </ac:picMkLst>
          </pc:picChg>
        </pc:sldLayoutChg>
        <pc:sldLayoutChg chg="delSp modSp add mod modTransition">
          <pc:chgData name="Thanaree Srichainont" userId="85d983b0-faa0-4cc1-98f7-d89f88c32086" providerId="ADAL" clId="{343675A0-ED55-407A-813A-2292D54B635D}" dt="2022-06-20T06:36:21.805" v="839" actId="1076"/>
          <pc:sldLayoutMkLst>
            <pc:docMk/>
            <pc:sldMasterMk cId="422118838" sldId="2147483648"/>
            <pc:sldLayoutMk cId="2542668825" sldId="2147483668"/>
          </pc:sldLayoutMkLst>
          <pc:spChg chg="mod">
            <ac:chgData name="Thanaree Srichainont" userId="85d983b0-faa0-4cc1-98f7-d89f88c32086" providerId="ADAL" clId="{343675A0-ED55-407A-813A-2292D54B635D}" dt="2022-06-20T06:36:21.805" v="839" actId="1076"/>
            <ac:spMkLst>
              <pc:docMk/>
              <pc:sldMasterMk cId="422118838" sldId="2147483648"/>
              <pc:sldLayoutMk cId="2542668825" sldId="2147483668"/>
              <ac:spMk id="2" creationId="{9F64399B-9FBD-A73F-F23D-07F86A235168}"/>
            </ac:spMkLst>
          </pc:spChg>
          <pc:picChg chg="del">
            <ac:chgData name="Thanaree Srichainont" userId="85d983b0-faa0-4cc1-98f7-d89f88c32086" providerId="ADAL" clId="{343675A0-ED55-407A-813A-2292D54B635D}" dt="2022-06-20T06:36:18.213" v="837" actId="478"/>
            <ac:picMkLst>
              <pc:docMk/>
              <pc:sldMasterMk cId="422118838" sldId="2147483648"/>
              <pc:sldLayoutMk cId="2542668825" sldId="2147483668"/>
              <ac:picMk id="14" creationId="{0064C77D-989C-8AC9-38DA-E7047E807C7C}"/>
            </ac:picMkLst>
          </pc:picChg>
          <pc:picChg chg="del">
            <ac:chgData name="Thanaree Srichainont" userId="85d983b0-faa0-4cc1-98f7-d89f88c32086" providerId="ADAL" clId="{343675A0-ED55-407A-813A-2292D54B635D}" dt="2022-06-20T06:36:18.854" v="838" actId="478"/>
            <ac:picMkLst>
              <pc:docMk/>
              <pc:sldMasterMk cId="422118838" sldId="2147483648"/>
              <pc:sldLayoutMk cId="2542668825" sldId="2147483668"/>
              <ac:picMk id="16" creationId="{1605AB3F-3492-08F2-293D-765282C517AC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A7EFC73-D372-DAF8-4285-144DBD50EB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B4D1BB-17E3-4ACB-E8A8-C61F6C90C21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89E142-C4D3-4CBB-852F-51FA656F65FC}" type="datetimeFigureOut">
              <a:rPr lang="en-US" smtClean="0"/>
              <a:t>4/17/24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D76730-B869-E67E-0FE4-CCE388CE96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9206BF-ECB5-BB4C-23B5-D25139B6D4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8C2A7F-F065-4259-B3DC-6B03E307B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4099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FE98C1-8E29-492D-AC84-6011A3FF876D}" type="datetimeFigureOut">
              <a:rPr lang="en-US" smtClean="0"/>
              <a:t>4/17/24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29A0D5-40B7-4AF5-887F-6461E11CD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99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1605AB3F-3492-08F2-293D-765282C517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679" y="4596617"/>
            <a:ext cx="2265041" cy="2278040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0064C77D-989C-8AC9-38DA-E7047E807C7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82" y="4470400"/>
            <a:ext cx="2707443" cy="238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64399B-9FBD-A73F-F23D-07F86A2351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936609"/>
            <a:ext cx="9144000" cy="2387600"/>
          </a:xfrm>
        </p:spPr>
        <p:txBody>
          <a:bodyPr anchor="ctr">
            <a:normAutofit/>
          </a:bodyPr>
          <a:lstStyle>
            <a:lvl1pPr algn="ctr">
              <a:defRPr sz="7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64DCDB-2666-585F-F687-A4D5ADC758C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838218"/>
            <a:ext cx="9144000" cy="729205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E522A-16E4-A7F2-A8CB-15E1C7047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5B110-0E09-4D45-A9B0-78284314CB65}" type="datetime1">
              <a:rPr lang="en-US" smtClean="0"/>
              <a:t>4/17/24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154D3-42F0-9520-9C8B-516F47FF7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D72F6-B1B3-3E32-9BE5-E5DF5CBB2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3294B-74C2-4230-B33C-74175A87D39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91A0769D-1BE0-FFFF-CA76-93E4A467312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514" y="153342"/>
            <a:ext cx="6265486" cy="1660488"/>
          </a:xfrm>
          <a:prstGeom prst="rect">
            <a:avLst/>
          </a:prstGeom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6F9F007-F256-C61C-CF46-8D130D7EF3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30" y="111496"/>
            <a:ext cx="776037" cy="7659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EC06C8-EC36-01D2-CD1C-AE7373E81FF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6143121"/>
            <a:ext cx="9144000" cy="56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10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DE7999D-4EB4-94CA-46C4-69616C986C26}"/>
              </a:ext>
            </a:extLst>
          </p:cNvPr>
          <p:cNvSpPr txBox="1"/>
          <p:nvPr userDrawn="1"/>
        </p:nvSpPr>
        <p:spPr>
          <a:xfrm>
            <a:off x="838199" y="367759"/>
            <a:ext cx="10515599" cy="1322930"/>
          </a:xfrm>
          <a:prstGeom prst="rect">
            <a:avLst/>
          </a:prstGeom>
          <a:solidFill>
            <a:srgbClr val="FF5757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28EBD-4546-6FD0-F927-50751B1A4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996" y="365125"/>
            <a:ext cx="10346803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4E8C8-D3B3-EDDD-8105-7177FA786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5017"/>
            <a:ext cx="10515600" cy="40819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5978B-50E7-C757-504C-A3FE9FB47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97EB-6F90-49C3-95E9-459255E34790}" type="datetime1">
              <a:rPr lang="en-US" smtClean="0"/>
              <a:t>4/17/24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E6E592-7178-C5C7-E474-E36473249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EB86B-219B-6DA2-9FE0-4D83C9E81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3294B-74C2-4230-B33C-74175A87D392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52B564EF-25FA-B9BA-B85A-902C1C625B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36" y="6142242"/>
            <a:ext cx="588010" cy="57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994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FA68-57D5-0464-37DA-500AAE801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5E5A90-297F-C8C0-560D-EA2F7A1E4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3FE26-A94E-EF12-2883-B1EE1E24A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015D1-523A-491D-A623-11C71FB8BDE9}" type="datetime1">
              <a:rPr lang="en-US" smtClean="0"/>
              <a:t>4/17/24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252CC-49AE-B386-046F-8B9A6DFD3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7C1B5-4C78-EBB0-63C3-082E7F283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3294B-74C2-4230-B33C-74175A87D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66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FB1F8-1F91-0459-C1CF-18BD47C32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67CA8-4E42-DBD1-6FC1-86E1B2BDB1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AC6A68-F40B-7F9B-0A2D-2DAC3CE1D2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4D0FF6-5B0B-8034-E63E-3C3E9DE7F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BA65-C19D-4546-BDDB-C7304A38B2CA}" type="datetime1">
              <a:rPr lang="en-US" smtClean="0"/>
              <a:t>4/17/24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217C0-3D39-FF7B-8BA3-6A463D75D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EC05E-5CEB-FFDA-58D4-B6578EBB5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3294B-74C2-4230-B33C-74175A87D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894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4A2A9-381F-ED3A-9B31-99313AA43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A1F02-2DCA-FBF9-4056-37C9443FE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63E3AF-88DD-1A60-7822-09BBD97573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CAFFA-DA01-51BB-9DD5-FE0790B559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0F40A2-6FD8-B820-C2B0-7A291FDC10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88A6CB-B412-A964-B778-62D5D9238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300DB-E8D4-4353-8C4C-B3DE1B1A189C}" type="datetime1">
              <a:rPr lang="en-US" smtClean="0"/>
              <a:t>4/17/24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3B12A1-70C9-D32F-8B0B-F200DA7D7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578134-C5D2-4D17-5D31-B7193C9AF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3294B-74C2-4230-B33C-74175A87D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631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C6448-8E27-8A11-224A-4BE32770E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28E14B-94C4-707A-77F0-B3D2F4202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0FB81-F47A-41D4-81D9-2AC40BD73329}" type="datetime1">
              <a:rPr lang="en-US" smtClean="0"/>
              <a:t>4/17/24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43CE7A-6FF6-3E7D-E09D-BD8EDED53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49E08-88E2-0D44-6573-83E1795BE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3294B-74C2-4230-B33C-74175A87D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601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DAD28D-8CCC-C35C-D9C5-C85370E8E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E92CA-5A9A-4FD1-84F1-15E78084762D}" type="datetime1">
              <a:rPr lang="en-US" smtClean="0"/>
              <a:t>4/17/24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10BACB-0D3F-7A33-55B1-C454A50D9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9B5DB-D047-FEDA-834F-1CAA818E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3294B-74C2-4230-B33C-74175A87D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216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E8823-26DC-5BDE-B534-930D316B3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AFDF8-A6E1-0D20-CA93-5614A8C63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F0561-B458-8B99-8F5F-52B20CC85A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121691-0B1B-CA81-B0E5-54B8D03C5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A1E40-BB0E-42B1-BD91-7363B7AA2646}" type="datetime1">
              <a:rPr lang="en-US" smtClean="0"/>
              <a:t>4/17/24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556B5-677B-DD82-F409-BFED1FC0D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755B6D-9356-39AB-B583-CC1D99868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3294B-74C2-4230-B33C-74175A87D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4707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B56B8-93E7-EC75-56D0-9223467C5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3EAEF5-517D-378C-B4E1-78A4C9C45A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1BBD63-9CEB-BCC0-1CB4-734982DA6E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E9F314-9E74-4970-CDD5-A3C56AD65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32D38-00FC-4D38-9131-48321E64F083}" type="datetime1">
              <a:rPr lang="en-US" smtClean="0"/>
              <a:t>4/17/24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D83D53-97A5-D17F-DA44-6A5FB7B62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1C79BF-9FE0-E82C-8C51-5440FD683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3294B-74C2-4230-B33C-74175A87D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9319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77ADA-DDD2-B044-FA53-948F92471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7AF0BC-8B5E-89E5-FF5B-522647F38B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D07DF-A16C-3608-210B-4C2CD9007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C1C39-F0DC-48A5-8D2E-011049C108CB}" type="datetime1">
              <a:rPr lang="en-US" smtClean="0"/>
              <a:t>4/17/24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C1B9CC-7700-4D78-2B07-30794C143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ADB8C-54F5-74B6-7F10-30AF90422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3294B-74C2-4230-B33C-74175A87D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317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1B83F9-A9C4-38D1-1043-1752A378F2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6CC623-2F35-3CE8-1853-67E8D30B29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E7787-F359-A64F-69AE-7D703E825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B325-CB77-4069-924D-CA8F7B8FAFB0}" type="datetime1">
              <a:rPr lang="en-US" smtClean="0"/>
              <a:t>4/17/24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89A68-F4DF-B1B4-17DB-0565A70C8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F2DAC-55CF-A01C-342E-A247AD70B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3294B-74C2-4230-B33C-74175A87D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327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4399B-9FBD-A73F-F23D-07F86A2351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162769"/>
            <a:ext cx="9144000" cy="2387600"/>
          </a:xfrm>
        </p:spPr>
        <p:txBody>
          <a:bodyPr anchor="ctr">
            <a:normAutofit/>
          </a:bodyPr>
          <a:lstStyle>
            <a:lvl1pPr algn="ctr">
              <a:defRPr sz="7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64DCDB-2666-585F-F687-A4D5ADC758C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838218"/>
            <a:ext cx="9144000" cy="729205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E522A-16E4-A7F2-A8CB-15E1C7047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9BFAD-329F-4575-B510-4E28388031FA}" type="datetime1">
              <a:rPr lang="en-US" smtClean="0"/>
              <a:t>4/17/24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154D3-42F0-9520-9C8B-516F47FF7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D72F6-B1B3-3E32-9BE5-E5DF5CBB2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3294B-74C2-4230-B33C-74175A87D39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91A0769D-1BE0-FFFF-CA76-93E4A46731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514" y="153342"/>
            <a:ext cx="6265486" cy="1660488"/>
          </a:xfrm>
          <a:prstGeom prst="rect">
            <a:avLst/>
          </a:prstGeom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6F9F007-F256-C61C-CF46-8D130D7EF31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30" y="111496"/>
            <a:ext cx="776037" cy="7659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EC06C8-EC36-01D2-CD1C-AE7373E81FF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6143121"/>
            <a:ext cx="9144000" cy="56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68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3AFC78A2-F59D-5E10-73E4-373AFE63E5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288" y="287849"/>
            <a:ext cx="5567423" cy="55674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64399B-9FBD-A73F-F23D-07F86A2351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936609"/>
            <a:ext cx="9144000" cy="2387600"/>
          </a:xfrm>
        </p:spPr>
        <p:txBody>
          <a:bodyPr anchor="ctr">
            <a:normAutofit/>
          </a:bodyPr>
          <a:lstStyle>
            <a:lvl1pPr algn="ctr">
              <a:defRPr sz="7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64DCDB-2666-585F-F687-A4D5ADC758C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999" y="4397845"/>
            <a:ext cx="9144000" cy="729205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E522A-16E4-A7F2-A8CB-15E1C7047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79B62-1093-406F-A724-D8D31CFB0819}" type="datetime1">
              <a:rPr lang="en-US" smtClean="0"/>
              <a:t>4/17/24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154D3-42F0-9520-9C8B-516F47FF7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D72F6-B1B3-3E32-9BE5-E5DF5CBB2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3294B-74C2-4230-B33C-74175A87D392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EC06C8-EC36-01D2-CD1C-AE7373E81F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6143121"/>
            <a:ext cx="9144000" cy="561537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3FDB84E4-ED5F-5FE9-C813-D342C50FC53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52" y="287849"/>
            <a:ext cx="740254" cy="72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83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3AFC78A2-F59D-5E10-73E4-373AFE63E5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729" b="41406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64399B-9FBD-A73F-F23D-07F86A2351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7220" y="983438"/>
            <a:ext cx="9144000" cy="2387600"/>
          </a:xfrm>
        </p:spPr>
        <p:txBody>
          <a:bodyPr anchor="ctr">
            <a:normAutofit/>
          </a:bodyPr>
          <a:lstStyle>
            <a:lvl1pPr algn="l">
              <a:defRPr sz="7200" b="1">
                <a:solidFill>
                  <a:schemeClr val="tx1"/>
                </a:solidFill>
                <a:effectLst/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64DCDB-2666-585F-F687-A4D5ADC758C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7220" y="3486962"/>
            <a:ext cx="9144000" cy="729205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E522A-16E4-A7F2-A8CB-15E1C7047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48C6F-EC5F-434E-8090-2AFCDBE028AD}" type="datetime1">
              <a:rPr lang="en-US" smtClean="0"/>
              <a:t>4/17/24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154D3-42F0-9520-9C8B-516F47FF7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D72F6-B1B3-3E32-9BE5-E5DF5CBB2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3294B-74C2-4230-B33C-74175A87D392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EC06C8-EC36-01D2-CD1C-AE7373E81F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360" y="6292051"/>
            <a:ext cx="6766560" cy="415538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A1E2AB4B-02F1-14D5-5799-F67A69A86BB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" y="196271"/>
            <a:ext cx="740254" cy="72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31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4399B-9FBD-A73F-F23D-07F86A2351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7220" y="983438"/>
            <a:ext cx="9144000" cy="2387600"/>
          </a:xfrm>
        </p:spPr>
        <p:txBody>
          <a:bodyPr anchor="ctr">
            <a:normAutofit/>
          </a:bodyPr>
          <a:lstStyle>
            <a:lvl1pPr algn="l">
              <a:defRPr sz="7200" b="1">
                <a:solidFill>
                  <a:schemeClr val="tx1"/>
                </a:solidFill>
                <a:effectLst/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64DCDB-2666-585F-F687-A4D5ADC758C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7220" y="4294682"/>
            <a:ext cx="9144000" cy="729205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E522A-16E4-A7F2-A8CB-15E1C7047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728FF-B5AC-4E97-8AD8-0ED24FCCF423}" type="datetime1">
              <a:rPr lang="en-US" smtClean="0"/>
              <a:t>4/17/24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154D3-42F0-9520-9C8B-516F47FF7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D72F6-B1B3-3E32-9BE5-E5DF5CBB2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3294B-74C2-4230-B33C-74175A87D392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EC06C8-EC36-01D2-CD1C-AE7373E81F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45" y="6246191"/>
            <a:ext cx="6766560" cy="41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0F1548-A6B6-F37B-048C-707E14D541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70" y="3451376"/>
            <a:ext cx="9144000" cy="236704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4CD2712E-05E5-526C-E777-114A247B73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" y="196271"/>
            <a:ext cx="740254" cy="72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593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4399B-9FBD-A73F-F23D-07F86A2351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7220" y="983438"/>
            <a:ext cx="9144000" cy="2387600"/>
          </a:xfrm>
        </p:spPr>
        <p:txBody>
          <a:bodyPr anchor="ctr">
            <a:normAutofit/>
          </a:bodyPr>
          <a:lstStyle>
            <a:lvl1pPr algn="l">
              <a:defRPr sz="7200" b="1">
                <a:solidFill>
                  <a:schemeClr val="tx1"/>
                </a:solidFill>
                <a:effectLst/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64DCDB-2666-585F-F687-A4D5ADC758C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7220" y="4294682"/>
            <a:ext cx="9144000" cy="729205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E522A-16E4-A7F2-A8CB-15E1C7047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876A-A0B1-4144-8623-E83E1681D4A6}" type="datetime1">
              <a:rPr lang="en-US" smtClean="0"/>
              <a:t>4/17/24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154D3-42F0-9520-9C8B-516F47FF7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D72F6-B1B3-3E32-9BE5-E5DF5CBB2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3294B-74C2-4230-B33C-74175A87D392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EC06C8-EC36-01D2-CD1C-AE7373E81F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45" y="6246191"/>
            <a:ext cx="6766560" cy="415538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4CD2712E-05E5-526C-E777-114A247B73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" y="196271"/>
            <a:ext cx="740254" cy="7292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12BE44-DAAC-69C1-A042-776A024286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17220" y="3442421"/>
            <a:ext cx="9144000" cy="21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292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4399B-9FBD-A73F-F23D-07F86A2351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7220" y="1472360"/>
            <a:ext cx="5834380" cy="2387600"/>
          </a:xfrm>
        </p:spPr>
        <p:txBody>
          <a:bodyPr anchor="ctr">
            <a:normAutofit/>
          </a:bodyPr>
          <a:lstStyle>
            <a:lvl1pPr algn="l">
              <a:defRPr sz="7200" b="1">
                <a:solidFill>
                  <a:schemeClr val="tx1"/>
                </a:solidFill>
                <a:effectLst/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64DCDB-2666-585F-F687-A4D5ADC758C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7220" y="4294682"/>
            <a:ext cx="5834380" cy="729205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E522A-16E4-A7F2-A8CB-15E1C7047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565F1-72A6-4361-8555-3C7BCA6B1CEE}" type="datetime1">
              <a:rPr lang="en-US" smtClean="0"/>
              <a:t>4/17/24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154D3-42F0-9520-9C8B-516F47FF7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D72F6-B1B3-3E32-9BE5-E5DF5CBB2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3294B-74C2-4230-B33C-74175A87D392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EC06C8-EC36-01D2-CD1C-AE7373E81F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45" y="6246191"/>
            <a:ext cx="6766560" cy="415538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4CD2712E-05E5-526C-E777-114A247B73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" y="196271"/>
            <a:ext cx="740254" cy="7292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12BE44-DAAC-69C1-A042-776A02428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05"/>
          <a:stretch/>
        </p:blipFill>
        <p:spPr>
          <a:xfrm rot="16200000" flipV="1">
            <a:off x="5991623" y="675393"/>
            <a:ext cx="6875772" cy="552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51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4399B-9FBD-A73F-F23D-07F86A2351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650598"/>
            <a:ext cx="9144000" cy="2387600"/>
          </a:xfrm>
        </p:spPr>
        <p:txBody>
          <a:bodyPr anchor="ctr">
            <a:normAutofit/>
          </a:bodyPr>
          <a:lstStyle>
            <a:lvl1pPr algn="ctr">
              <a:defRPr sz="7200" b="1">
                <a:solidFill>
                  <a:schemeClr val="tx1"/>
                </a:solidFill>
                <a:effectLst/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64DCDB-2666-585F-F687-A4D5ADC758C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294682"/>
            <a:ext cx="9144000" cy="729205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E522A-16E4-A7F2-A8CB-15E1C7047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DEE1F-8221-4693-8654-A7AE1F97EFC5}" type="datetime1">
              <a:rPr lang="en-US" smtClean="0"/>
              <a:t>4/17/24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154D3-42F0-9520-9C8B-516F47FF7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D72F6-B1B3-3E32-9BE5-E5DF5CBB2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3294B-74C2-4230-B33C-74175A87D392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EC06C8-EC36-01D2-CD1C-AE7373E81F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20" y="6292051"/>
            <a:ext cx="6766560" cy="4155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F5C11E-21EE-7717-A57F-BCEE46F1A9C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82434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B449F5B1-C17F-7B63-9C00-07E8A3F4F9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78" y="651912"/>
            <a:ext cx="740254" cy="72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09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1F9F03BD-FE9A-54BE-DEB4-3A9CC511F7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679" y="4596617"/>
            <a:ext cx="2265041" cy="2278040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36540AE8-ADF2-FE62-6C07-BAED4C51EB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82" y="4470400"/>
            <a:ext cx="2707443" cy="23876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53AC943-D365-B1EC-3614-5142CD3720EC}"/>
              </a:ext>
            </a:extLst>
          </p:cNvPr>
          <p:cNvGrpSpPr/>
          <p:nvPr userDrawn="1"/>
        </p:nvGrpSpPr>
        <p:grpSpPr>
          <a:xfrm>
            <a:off x="1328155" y="1724628"/>
            <a:ext cx="9535689" cy="2104236"/>
            <a:chOff x="2507614" y="2601553"/>
            <a:chExt cx="7614980" cy="1651834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2A9C19F1-EA65-9611-F59C-734B0C9E22A4}"/>
                </a:ext>
              </a:extLst>
            </p:cNvPr>
            <p:cNvSpPr/>
            <p:nvPr userDrawn="1"/>
          </p:nvSpPr>
          <p:spPr>
            <a:xfrm>
              <a:off x="2507614" y="2704019"/>
              <a:ext cx="7614980" cy="1549368"/>
            </a:xfrm>
            <a:prstGeom prst="parallelogram">
              <a:avLst>
                <a:gd name="adj" fmla="val 50532"/>
              </a:avLst>
            </a:prstGeom>
            <a:solidFill>
              <a:srgbClr val="5A49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851D723B-659D-76C5-09F6-5432C26EBA8C}"/>
                </a:ext>
              </a:extLst>
            </p:cNvPr>
            <p:cNvSpPr/>
            <p:nvPr userDrawn="1"/>
          </p:nvSpPr>
          <p:spPr>
            <a:xfrm>
              <a:off x="2507614" y="2601553"/>
              <a:ext cx="7614980" cy="1549368"/>
            </a:xfrm>
            <a:prstGeom prst="parallelogram">
              <a:avLst>
                <a:gd name="adj" fmla="val 50532"/>
              </a:avLst>
            </a:prstGeom>
            <a:gradFill>
              <a:gsLst>
                <a:gs pos="23000">
                  <a:srgbClr val="FF5757"/>
                </a:gs>
                <a:gs pos="100000">
                  <a:srgbClr val="FF4545"/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Roboto" pitchFamily="2" charset="0"/>
                <a:ea typeface="Roboto" pitchFamily="2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F64399B-9FBD-A73F-F23D-07F86A2351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3999" y="2007551"/>
            <a:ext cx="9144000" cy="1450000"/>
          </a:xfrm>
        </p:spPr>
        <p:txBody>
          <a:bodyPr anchor="ctr">
            <a:noAutofit/>
          </a:bodyPr>
          <a:lstStyle>
            <a:lvl1pPr algn="ctr">
              <a:defRPr sz="6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Two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64DCDB-2666-585F-F687-A4D5ADC758C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999" y="3982046"/>
            <a:ext cx="9144000" cy="729205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E522A-16E4-A7F2-A8CB-15E1C7047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E39E-280E-46E0-8226-69151E422BBD}" type="datetime1">
              <a:rPr lang="en-US" smtClean="0"/>
              <a:t>4/17/24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154D3-42F0-9520-9C8B-516F47FF7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D72F6-B1B3-3E32-9BE5-E5DF5CBB2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3294B-74C2-4230-B33C-74175A87D392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6F9F007-F256-C61C-CF46-8D130D7EF31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30" y="111496"/>
            <a:ext cx="776037" cy="7659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EC06C8-EC36-01D2-CD1C-AE7373E81F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6143121"/>
            <a:ext cx="9144000" cy="56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49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A78AA9-952D-BB74-9328-97693E966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724DC-EFA9-F7DE-2FEF-11A2D9322E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FDD07-290D-45AA-FBC0-18C7FD5743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07801-B3AA-4D9D-9128-5893611CE3B4}" type="datetime1">
              <a:rPr lang="en-US" smtClean="0"/>
              <a:t>4/17/24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7D269-7B58-14B0-E8C4-CE10EDEA5E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46377-4FDE-5323-CE34-26890AD443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B3294B-74C2-4230-B33C-74175A87D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18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62" r:id="rId3"/>
    <p:sldLayoutId id="2147483663" r:id="rId4"/>
    <p:sldLayoutId id="2147483664" r:id="rId5"/>
    <p:sldLayoutId id="2147483666" r:id="rId6"/>
    <p:sldLayoutId id="2147483667" r:id="rId7"/>
    <p:sldLayoutId id="2147483665" r:id="rId8"/>
    <p:sldLayoutId id="2147483661" r:id="rId9"/>
    <p:sldLayoutId id="2147483650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F337-4248-8424-4CFD-F13DDEAE74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E0EC66-3066-25AE-D0FE-72F7B37F0C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22E11BF2-33AF-9B02-E56D-1E3C28DBFE76}"/>
              </a:ext>
            </a:extLst>
          </p:cNvPr>
          <p:cNvSpPr/>
          <p:nvPr/>
        </p:nvSpPr>
        <p:spPr>
          <a:xfrm>
            <a:off x="942109" y="6133558"/>
            <a:ext cx="10169235" cy="572698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11000">
                <a:srgbClr val="FFFFFF"/>
              </a:gs>
              <a:gs pos="55000">
                <a:srgbClr val="FFFFFF"/>
              </a:gs>
              <a:gs pos="88000">
                <a:srgbClr val="FFFFF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FC012EC6-94A9-5F79-2FE0-7BD028B161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25" r="40028"/>
          <a:stretch/>
        </p:blipFill>
        <p:spPr bwMode="auto">
          <a:xfrm>
            <a:off x="5630099" y="6133558"/>
            <a:ext cx="931802" cy="572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FF99AA2-A3AC-CEEF-9B8B-67AAAE942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473" y="6152337"/>
            <a:ext cx="1108533" cy="53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A black background with a yellow circle and a black arrow&#10;&#10;Description automatically generated">
            <a:extLst>
              <a:ext uri="{FF2B5EF4-FFF2-40B4-BE49-F238E27FC236}">
                <a16:creationId xmlns:a16="http://schemas.microsoft.com/office/drawing/2014/main" id="{25285CCA-FC61-E987-45DE-41D394DAF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231" y="6084849"/>
            <a:ext cx="1108533" cy="67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45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161D56FE-9A9E-3565-407E-C3016151E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36" y="6142242"/>
            <a:ext cx="588010" cy="57923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0D329-9210-2F24-A097-7892FE0B264C}"/>
              </a:ext>
            </a:extLst>
          </p:cNvPr>
          <p:cNvSpPr txBox="1">
            <a:spLocks/>
          </p:cNvSpPr>
          <p:nvPr/>
        </p:nvSpPr>
        <p:spPr>
          <a:xfrm>
            <a:off x="838200" y="2106591"/>
            <a:ext cx="10515600" cy="40703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>
                <a:latin typeface="Roboto" pitchFamily="2" charset="0"/>
                <a:ea typeface="Roboto" pitchFamily="2" charset="0"/>
              </a:rPr>
              <a:t>เนื้อหา</a:t>
            </a:r>
            <a:endParaRPr lang="en-US" sz="24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79EA674-F675-96A3-2B1D-68A2BEFABE9A}"/>
              </a:ext>
            </a:extLst>
          </p:cNvPr>
          <p:cNvSpPr/>
          <p:nvPr/>
        </p:nvSpPr>
        <p:spPr>
          <a:xfrm>
            <a:off x="838201" y="451413"/>
            <a:ext cx="10515600" cy="1239275"/>
          </a:xfrm>
          <a:prstGeom prst="roundRect">
            <a:avLst/>
          </a:prstGeom>
          <a:solidFill>
            <a:srgbClr val="1812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5FF1F32-99CF-0463-6BEE-9F30199E3791}"/>
              </a:ext>
            </a:extLst>
          </p:cNvPr>
          <p:cNvSpPr txBox="1">
            <a:spLocks/>
          </p:cNvSpPr>
          <p:nvPr/>
        </p:nvSpPr>
        <p:spPr>
          <a:xfrm>
            <a:off x="1006996" y="566225"/>
            <a:ext cx="10346803" cy="10096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Abstract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75963-2FBB-BE4C-DD90-ED0F9329A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819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161D56FE-9A9E-3565-407E-C3016151E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36" y="6142242"/>
            <a:ext cx="588010" cy="57923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79EA674-F675-96A3-2B1D-68A2BEFABE9A}"/>
              </a:ext>
            </a:extLst>
          </p:cNvPr>
          <p:cNvSpPr/>
          <p:nvPr/>
        </p:nvSpPr>
        <p:spPr>
          <a:xfrm>
            <a:off x="838201" y="451413"/>
            <a:ext cx="10515600" cy="1239275"/>
          </a:xfrm>
          <a:prstGeom prst="roundRect">
            <a:avLst/>
          </a:prstGeom>
          <a:solidFill>
            <a:srgbClr val="1812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5FF1F32-99CF-0463-6BEE-9F30199E3791}"/>
              </a:ext>
            </a:extLst>
          </p:cNvPr>
          <p:cNvSpPr txBox="1">
            <a:spLocks/>
          </p:cNvSpPr>
          <p:nvPr/>
        </p:nvSpPr>
        <p:spPr>
          <a:xfrm>
            <a:off x="1006996" y="566225"/>
            <a:ext cx="10346803" cy="10096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Introduction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73294D-56BB-D9E4-ECEF-7330A7E2181B}"/>
              </a:ext>
            </a:extLst>
          </p:cNvPr>
          <p:cNvSpPr txBox="1">
            <a:spLocks/>
          </p:cNvSpPr>
          <p:nvPr/>
        </p:nvSpPr>
        <p:spPr>
          <a:xfrm>
            <a:off x="838200" y="2106591"/>
            <a:ext cx="10515600" cy="40703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>
                <a:latin typeface="Roboto" pitchFamily="2" charset="0"/>
                <a:ea typeface="Roboto" pitchFamily="2" charset="0"/>
              </a:rPr>
              <a:t>เนื้อหา</a:t>
            </a:r>
            <a:endParaRPr lang="en-US" sz="24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F23EB4-BC4E-CD0B-19BF-8C7224390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826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161D56FE-9A9E-3565-407E-C3016151E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36" y="6142242"/>
            <a:ext cx="588010" cy="57923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79EA674-F675-96A3-2B1D-68A2BEFABE9A}"/>
              </a:ext>
            </a:extLst>
          </p:cNvPr>
          <p:cNvSpPr/>
          <p:nvPr/>
        </p:nvSpPr>
        <p:spPr>
          <a:xfrm>
            <a:off x="838201" y="451413"/>
            <a:ext cx="10515600" cy="1239275"/>
          </a:xfrm>
          <a:prstGeom prst="roundRect">
            <a:avLst/>
          </a:prstGeom>
          <a:solidFill>
            <a:srgbClr val="1812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5FF1F32-99CF-0463-6BEE-9F30199E3791}"/>
              </a:ext>
            </a:extLst>
          </p:cNvPr>
          <p:cNvSpPr txBox="1">
            <a:spLocks/>
          </p:cNvSpPr>
          <p:nvPr/>
        </p:nvSpPr>
        <p:spPr>
          <a:xfrm>
            <a:off x="1006996" y="566225"/>
            <a:ext cx="10346803" cy="10096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Data &amp; Analytics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96A47DA-4139-07E8-FACF-0B79CA6765A4}"/>
              </a:ext>
            </a:extLst>
          </p:cNvPr>
          <p:cNvSpPr txBox="1">
            <a:spLocks/>
          </p:cNvSpPr>
          <p:nvPr/>
        </p:nvSpPr>
        <p:spPr>
          <a:xfrm>
            <a:off x="838200" y="2106591"/>
            <a:ext cx="10515600" cy="40703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>
                <a:latin typeface="Roboto" pitchFamily="2" charset="0"/>
                <a:ea typeface="Roboto" pitchFamily="2" charset="0"/>
              </a:rPr>
              <a:t>เนื้อหา</a:t>
            </a:r>
            <a:endParaRPr lang="en-US" sz="24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F20F0-E2A5-08E8-84EF-6510F3656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016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161D56FE-9A9E-3565-407E-C3016151E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36" y="6142242"/>
            <a:ext cx="588010" cy="57923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79EA674-F675-96A3-2B1D-68A2BEFABE9A}"/>
              </a:ext>
            </a:extLst>
          </p:cNvPr>
          <p:cNvSpPr/>
          <p:nvPr/>
        </p:nvSpPr>
        <p:spPr>
          <a:xfrm>
            <a:off x="838201" y="451413"/>
            <a:ext cx="10515600" cy="1239275"/>
          </a:xfrm>
          <a:prstGeom prst="roundRect">
            <a:avLst/>
          </a:prstGeom>
          <a:solidFill>
            <a:srgbClr val="1812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5FF1F32-99CF-0463-6BEE-9F30199E3791}"/>
              </a:ext>
            </a:extLst>
          </p:cNvPr>
          <p:cNvSpPr txBox="1">
            <a:spLocks/>
          </p:cNvSpPr>
          <p:nvPr/>
        </p:nvSpPr>
        <p:spPr>
          <a:xfrm>
            <a:off x="1006996" y="566225"/>
            <a:ext cx="10346803" cy="10096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Model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124D28-9768-306C-14CF-D4F5FE049546}"/>
              </a:ext>
            </a:extLst>
          </p:cNvPr>
          <p:cNvSpPr txBox="1">
            <a:spLocks/>
          </p:cNvSpPr>
          <p:nvPr/>
        </p:nvSpPr>
        <p:spPr>
          <a:xfrm>
            <a:off x="838200" y="2106591"/>
            <a:ext cx="10515600" cy="40703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>
                <a:latin typeface="Roboto" pitchFamily="2" charset="0"/>
                <a:ea typeface="Roboto" pitchFamily="2" charset="0"/>
              </a:rPr>
              <a:t>เนื้อหา</a:t>
            </a:r>
            <a:endParaRPr lang="en-US" sz="24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7690F7-29D6-0215-D9D3-83A1FA70C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647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161D56FE-9A9E-3565-407E-C3016151E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36" y="6142242"/>
            <a:ext cx="588010" cy="57923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79EA674-F675-96A3-2B1D-68A2BEFABE9A}"/>
              </a:ext>
            </a:extLst>
          </p:cNvPr>
          <p:cNvSpPr/>
          <p:nvPr/>
        </p:nvSpPr>
        <p:spPr>
          <a:xfrm>
            <a:off x="838201" y="451413"/>
            <a:ext cx="10515600" cy="1239275"/>
          </a:xfrm>
          <a:prstGeom prst="roundRect">
            <a:avLst/>
          </a:prstGeom>
          <a:solidFill>
            <a:srgbClr val="1812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5FF1F32-99CF-0463-6BEE-9F30199E3791}"/>
              </a:ext>
            </a:extLst>
          </p:cNvPr>
          <p:cNvSpPr txBox="1">
            <a:spLocks/>
          </p:cNvSpPr>
          <p:nvPr/>
        </p:nvSpPr>
        <p:spPr>
          <a:xfrm>
            <a:off x="1006996" y="566225"/>
            <a:ext cx="10346803" cy="10096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Result &amp; Summary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AA9D0F4-2EF2-419B-AA38-1455320D0164}"/>
              </a:ext>
            </a:extLst>
          </p:cNvPr>
          <p:cNvSpPr txBox="1">
            <a:spLocks/>
          </p:cNvSpPr>
          <p:nvPr/>
        </p:nvSpPr>
        <p:spPr>
          <a:xfrm>
            <a:off x="838200" y="2106591"/>
            <a:ext cx="10515600" cy="40703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>
                <a:latin typeface="Roboto" pitchFamily="2" charset="0"/>
                <a:ea typeface="Roboto" pitchFamily="2" charset="0"/>
              </a:rPr>
              <a:t>เนื้อหา</a:t>
            </a:r>
            <a:endParaRPr lang="en-US" sz="24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8B151C-6849-7CF8-EE65-63A5FCA83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169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F337-4248-8424-4CFD-F13DDEAE74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4782"/>
            <a:ext cx="9144000" cy="2387600"/>
          </a:xfrm>
        </p:spPr>
        <p:txBody>
          <a:bodyPr>
            <a:normAutofit/>
          </a:bodyPr>
          <a:lstStyle/>
          <a:p>
            <a:r>
              <a:rPr lang="en-US" sz="8800" dirty="0"/>
              <a:t>Q &amp; A</a:t>
            </a:r>
          </a:p>
        </p:txBody>
      </p:sp>
      <p:sp>
        <p:nvSpPr>
          <p:cNvPr id="3" name="สี่เหลี่ยมผืนผ้า 3">
            <a:extLst>
              <a:ext uri="{FF2B5EF4-FFF2-40B4-BE49-F238E27FC236}">
                <a16:creationId xmlns:a16="http://schemas.microsoft.com/office/drawing/2014/main" id="{412C0AE9-35E3-5579-4DB8-9EADD7EEBBED}"/>
              </a:ext>
            </a:extLst>
          </p:cNvPr>
          <p:cNvSpPr/>
          <p:nvPr/>
        </p:nvSpPr>
        <p:spPr>
          <a:xfrm>
            <a:off x="942109" y="6133558"/>
            <a:ext cx="10169235" cy="572698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11000">
                <a:srgbClr val="FFFFFF"/>
              </a:gs>
              <a:gs pos="55000">
                <a:srgbClr val="FFFFFF"/>
              </a:gs>
              <a:gs pos="88000">
                <a:srgbClr val="FFFFF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E5862118-C7A3-8AD4-306E-612EC19BE6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25" r="40028"/>
          <a:stretch/>
        </p:blipFill>
        <p:spPr bwMode="auto">
          <a:xfrm>
            <a:off x="5630099" y="6133558"/>
            <a:ext cx="931802" cy="572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2D821F2-1931-D230-BE16-85FCC6D37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473" y="6152337"/>
            <a:ext cx="1108533" cy="53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 black background with a yellow circle and a black arrow&#10;&#10;Description automatically generated">
            <a:extLst>
              <a:ext uri="{FF2B5EF4-FFF2-40B4-BE49-F238E27FC236}">
                <a16:creationId xmlns:a16="http://schemas.microsoft.com/office/drawing/2014/main" id="{C55B4200-EF2B-4BFE-2BB7-567E33828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231" y="6084849"/>
            <a:ext cx="1108533" cy="67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6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8F6D8BF494D94787CF2B589BEF6039" ma:contentTypeVersion="13" ma:contentTypeDescription="Create a new document." ma:contentTypeScope="" ma:versionID="601bb681e469f172fa7358e6c8c70c7b">
  <xsd:schema xmlns:xsd="http://www.w3.org/2001/XMLSchema" xmlns:xs="http://www.w3.org/2001/XMLSchema" xmlns:p="http://schemas.microsoft.com/office/2006/metadata/properties" xmlns:ns3="e088bd5f-9342-48ef-ab30-81d9928c3c08" xmlns:ns4="ceda1f5f-6de5-4446-b3b3-1571eb225dd1" targetNamespace="http://schemas.microsoft.com/office/2006/metadata/properties" ma:root="true" ma:fieldsID="1fb18932fc3aececae6d0b7be88be06e" ns3:_="" ns4:_="">
    <xsd:import namespace="e088bd5f-9342-48ef-ab30-81d9928c3c08"/>
    <xsd:import namespace="ceda1f5f-6de5-4446-b3b3-1571eb225dd1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LengthInSeconds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88bd5f-9342-48ef-ab30-81d9928c3c0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da1f5f-6de5-4446-b3b3-1571eb225dd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5B0CB65-8052-4A91-A695-858A5C80A72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5DEC670-DA2B-4861-BB4C-657ABE9F0C73}">
  <ds:schemaRefs>
    <ds:schemaRef ds:uri="http://schemas.microsoft.com/office/2006/metadata/properties"/>
    <ds:schemaRef ds:uri="http://purl.org/dc/terms/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ceda1f5f-6de5-4446-b3b3-1571eb225dd1"/>
    <ds:schemaRef ds:uri="e088bd5f-9342-48ef-ab30-81d9928c3c08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ECC836A-E03A-480C-9B12-A25623224A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088bd5f-9342-48ef-ab30-81d9928c3c08"/>
    <ds:schemaRef ds:uri="ceda1f5f-6de5-4446-b3b3-1571eb225dd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17</Words>
  <Application>Microsoft Macintosh PowerPoint</Application>
  <PresentationFormat>Widescreen</PresentationFormat>
  <Paragraphs>11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Tester and tester</dc:title>
  <dc:creator>Thanaree Srichainont</dc:creator>
  <cp:lastModifiedBy>Pai Buabthong</cp:lastModifiedBy>
  <cp:revision>5</cp:revision>
  <dcterms:created xsi:type="dcterms:W3CDTF">2022-06-17T07:05:07Z</dcterms:created>
  <dcterms:modified xsi:type="dcterms:W3CDTF">2024-04-17T15:53:10Z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0x010100138F6D8BF494D94787CF2B589BEF6039</vt:lpwstr>
  </property>
</Properties>
</file>